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300" r:id="rId2"/>
    <p:sldId id="292" r:id="rId3"/>
    <p:sldId id="318" r:id="rId4"/>
    <p:sldId id="319" r:id="rId5"/>
    <p:sldId id="306" r:id="rId6"/>
    <p:sldId id="307" r:id="rId7"/>
    <p:sldId id="308" r:id="rId8"/>
    <p:sldId id="309" r:id="rId9"/>
    <p:sldId id="330" r:id="rId10"/>
    <p:sldId id="333" r:id="rId11"/>
    <p:sldId id="320" r:id="rId12"/>
    <p:sldId id="322" r:id="rId13"/>
    <p:sldId id="323" r:id="rId14"/>
    <p:sldId id="321" r:id="rId15"/>
    <p:sldId id="331" r:id="rId16"/>
    <p:sldId id="332" r:id="rId17"/>
    <p:sldId id="303" r:id="rId18"/>
  </p:sldIdLst>
  <p:sldSz cx="9144000" cy="5143500" type="screen16x9"/>
  <p:notesSz cx="6858000" cy="9144000"/>
  <p:defaultTextStyle>
    <a:defPPr>
      <a:defRPr lang="en-US"/>
    </a:defPPr>
    <a:lvl1pPr algn="l" defTabSz="457200"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1pPr>
    <a:lvl2pPr marL="457200" algn="l" defTabSz="457200"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2pPr>
    <a:lvl3pPr marL="914400" algn="l" defTabSz="457200"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3pPr>
    <a:lvl4pPr marL="1371600" algn="l" defTabSz="457200"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4pPr>
    <a:lvl5pPr marL="1828800" algn="l" defTabSz="457200"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1620">
          <p15:clr>
            <a:srgbClr val="A4A3A4"/>
          </p15:clr>
        </p15:guide>
        <p15:guide id="2" orient="horz" pos="1188">
          <p15:clr>
            <a:srgbClr val="A4A3A4"/>
          </p15:clr>
        </p15:guide>
        <p15:guide id="3" orient="horz" pos="972">
          <p15:clr>
            <a:srgbClr val="A4A3A4"/>
          </p15:clr>
        </p15:guide>
        <p15:guide id="4" orient="horz" pos="756">
          <p15:clr>
            <a:srgbClr val="A4A3A4"/>
          </p15:clr>
        </p15:guide>
        <p15:guide id="5" orient="horz" pos="1080">
          <p15:clr>
            <a:srgbClr val="A4A3A4"/>
          </p15:clr>
        </p15:guide>
        <p15:guide id="6" orient="horz" pos="1404">
          <p15:clr>
            <a:srgbClr val="A4A3A4"/>
          </p15:clr>
        </p15:guide>
        <p15:guide id="7" orient="horz" pos="1296">
          <p15:clr>
            <a:srgbClr val="A4A3A4"/>
          </p15:clr>
        </p15:guide>
        <p15:guide id="8" orient="horz" pos="864">
          <p15:clr>
            <a:srgbClr val="A4A3A4"/>
          </p15:clr>
        </p15:guide>
        <p15:guide id="9" pos="2880">
          <p15:clr>
            <a:srgbClr val="A4A3A4"/>
          </p15:clr>
        </p15:guide>
        <p15:guide id="10" pos="1728">
          <p15:clr>
            <a:srgbClr val="A4A3A4"/>
          </p15:clr>
        </p15:guide>
        <p15:guide id="11" pos="721">
          <p15:clr>
            <a:srgbClr val="A4A3A4"/>
          </p15:clr>
        </p15:guide>
        <p15:guide id="12" pos="1144">
          <p15:clr>
            <a:srgbClr val="A4A3A4"/>
          </p15:clr>
        </p15:guide>
        <p15:guide id="13" pos="3455">
          <p15:clr>
            <a:srgbClr val="A4A3A4"/>
          </p15:clr>
        </p15:guide>
        <p15:guide id="14" pos="5184">
          <p15:clr>
            <a:srgbClr val="A4A3A4"/>
          </p15:clr>
        </p15:guide>
        <p15:guide id="15" pos="2305">
          <p15:clr>
            <a:srgbClr val="A4A3A4"/>
          </p15:clr>
        </p15:guide>
        <p15:guide id="16" pos="4035">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frameSlides="1"/>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636"/>
    <p:restoredTop sz="94595"/>
  </p:normalViewPr>
  <p:slideViewPr>
    <p:cSldViewPr snapToObjects="1">
      <p:cViewPr varScale="1">
        <p:scale>
          <a:sx n="156" d="100"/>
          <a:sy n="156" d="100"/>
        </p:scale>
        <p:origin x="1061" y="101"/>
      </p:cViewPr>
      <p:guideLst>
        <p:guide orient="horz" pos="1620"/>
        <p:guide orient="horz" pos="1188"/>
        <p:guide orient="horz" pos="972"/>
        <p:guide orient="horz" pos="756"/>
        <p:guide orient="horz" pos="1080"/>
        <p:guide orient="horz" pos="1404"/>
        <p:guide orient="horz" pos="1296"/>
        <p:guide orient="horz" pos="864"/>
        <p:guide pos="2880"/>
        <p:guide pos="1728"/>
        <p:guide pos="721"/>
        <p:guide pos="1144"/>
        <p:guide pos="3455"/>
        <p:guide pos="5184"/>
        <p:guide pos="2305"/>
        <p:guide pos="403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00" d="100"/>
        <a:sy n="200" d="100"/>
      </p:scale>
      <p:origin x="0" y="0"/>
    </p:cViewPr>
  </p:sorterViewPr>
  <p:notesViewPr>
    <p:cSldViewPr snapToObjects="1">
      <p:cViewPr varScale="1">
        <p:scale>
          <a:sx n="100" d="100"/>
          <a:sy n="100" d="100"/>
        </p:scale>
        <p:origin x="-4288"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jpeg>
</file>

<file path=ppt/media/image11.jpeg>
</file>

<file path=ppt/media/image12.jpeg>
</file>

<file path=ppt/media/image13.jpeg>
</file>

<file path=ppt/media/image14.pn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6AD1E1A-9E47-8642-97EF-A5D03C64058D}"/>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a:extLst>
              <a:ext uri="{FF2B5EF4-FFF2-40B4-BE49-F238E27FC236}">
                <a16:creationId xmlns:a16="http://schemas.microsoft.com/office/drawing/2014/main" id="{AD42E8D6-892D-0649-82F5-7755A6E244E1}"/>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panose="020F0502020204030204" pitchFamily="34" charset="0"/>
              </a:defRPr>
            </a:lvl1pPr>
          </a:lstStyle>
          <a:p>
            <a:pPr>
              <a:defRPr/>
            </a:pPr>
            <a:fld id="{E534663B-4560-7140-899E-F04AFBF88359}" type="datetime1">
              <a:rPr lang="en-US" altLang="en-US"/>
              <a:pPr>
                <a:defRPr/>
              </a:pPr>
              <a:t>4/8/2024</a:t>
            </a:fld>
            <a:endParaRPr lang="en-US" altLang="en-US"/>
          </a:p>
        </p:txBody>
      </p:sp>
      <p:sp>
        <p:nvSpPr>
          <p:cNvPr id="4" name="Slide Image Placeholder 3">
            <a:extLst>
              <a:ext uri="{FF2B5EF4-FFF2-40B4-BE49-F238E27FC236}">
                <a16:creationId xmlns:a16="http://schemas.microsoft.com/office/drawing/2014/main" id="{A5CBCFE4-8BCF-E24E-AE08-D841580825CB}"/>
              </a:ext>
            </a:extLst>
          </p:cNvPr>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44F2C32E-D161-2D4D-83CC-116380BF61F7}"/>
              </a:ext>
            </a:extLst>
          </p:cNvPr>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CA" noProof="0"/>
              <a:t>Click to edit Master text styles</a:t>
            </a:r>
          </a:p>
          <a:p>
            <a:pPr lvl="1"/>
            <a:r>
              <a:rPr lang="en-CA" noProof="0"/>
              <a:t>Second level</a:t>
            </a:r>
          </a:p>
          <a:p>
            <a:pPr lvl="2"/>
            <a:r>
              <a:rPr lang="en-CA" noProof="0"/>
              <a:t>Third level</a:t>
            </a:r>
          </a:p>
          <a:p>
            <a:pPr lvl="3"/>
            <a:r>
              <a:rPr lang="en-CA" noProof="0"/>
              <a:t>Fourth level</a:t>
            </a:r>
          </a:p>
          <a:p>
            <a:pPr lvl="4"/>
            <a:r>
              <a:rPr lang="en-CA" noProof="0"/>
              <a:t>Fifth level</a:t>
            </a:r>
            <a:endParaRPr lang="en-US" noProof="0"/>
          </a:p>
        </p:txBody>
      </p:sp>
      <p:sp>
        <p:nvSpPr>
          <p:cNvPr id="6" name="Footer Placeholder 5">
            <a:extLst>
              <a:ext uri="{FF2B5EF4-FFF2-40B4-BE49-F238E27FC236}">
                <a16:creationId xmlns:a16="http://schemas.microsoft.com/office/drawing/2014/main" id="{27D1E0FD-5AEE-C645-AA9B-8DE081CD1625}"/>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7" name="Slide Number Placeholder 6">
            <a:extLst>
              <a:ext uri="{FF2B5EF4-FFF2-40B4-BE49-F238E27FC236}">
                <a16:creationId xmlns:a16="http://schemas.microsoft.com/office/drawing/2014/main" id="{9572C9AF-D52B-0B4A-AA1D-61389843C964}"/>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pPr>
              <a:defRPr/>
            </a:pPr>
            <a:fld id="{E0A06DF2-6162-2348-8FB7-694DF2230B30}"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a:extLst>
              <a:ext uri="{FF2B5EF4-FFF2-40B4-BE49-F238E27FC236}">
                <a16:creationId xmlns:a16="http://schemas.microsoft.com/office/drawing/2014/main" id="{649B36D4-D140-944B-AE81-4C06CDCE189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4" name="Notes Placeholder 2">
            <a:extLst>
              <a:ext uri="{FF2B5EF4-FFF2-40B4-BE49-F238E27FC236}">
                <a16:creationId xmlns:a16="http://schemas.microsoft.com/office/drawing/2014/main" id="{6031A5F2-1C1B-6A42-BB4C-A95CF5E3471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28675" name="Slide Number Placeholder 3">
            <a:extLst>
              <a:ext uri="{FF2B5EF4-FFF2-40B4-BE49-F238E27FC236}">
                <a16:creationId xmlns:a16="http://schemas.microsoft.com/office/drawing/2014/main" id="{FD0CA2F8-F0DF-7B4F-A9CC-2C441D40C70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MS PGothic" panose="020B0600070205080204" pitchFamily="34" charset="-128"/>
              </a:defRPr>
            </a:lvl1pPr>
            <a:lvl2pPr marL="742950" indent="-285750">
              <a:spcBef>
                <a:spcPct val="30000"/>
              </a:spcBef>
              <a:defRPr sz="1200">
                <a:solidFill>
                  <a:schemeClr val="tx1"/>
                </a:solidFill>
                <a:latin typeface="Calibri" panose="020F0502020204030204" pitchFamily="34" charset="0"/>
                <a:ea typeface="MS PGothic" panose="020B0600070205080204" pitchFamily="34" charset="-128"/>
              </a:defRPr>
            </a:lvl2pPr>
            <a:lvl3pPr marL="1143000" indent="-228600">
              <a:spcBef>
                <a:spcPct val="30000"/>
              </a:spcBef>
              <a:defRPr sz="1200">
                <a:solidFill>
                  <a:schemeClr val="tx1"/>
                </a:solidFill>
                <a:latin typeface="Calibri" panose="020F0502020204030204" pitchFamily="34" charset="0"/>
                <a:ea typeface="MS PGothic" panose="020B0600070205080204" pitchFamily="34" charset="-128"/>
              </a:defRPr>
            </a:lvl3pPr>
            <a:lvl4pPr marL="1600200" indent="-228600">
              <a:spcBef>
                <a:spcPct val="30000"/>
              </a:spcBef>
              <a:defRPr sz="1200">
                <a:solidFill>
                  <a:schemeClr val="tx1"/>
                </a:solidFill>
                <a:latin typeface="Calibri" panose="020F0502020204030204" pitchFamily="34" charset="0"/>
                <a:ea typeface="MS PGothic" panose="020B0600070205080204" pitchFamily="34" charset="-128"/>
              </a:defRPr>
            </a:lvl4pPr>
            <a:lvl5pPr marL="2057400" indent="-228600">
              <a:spcBef>
                <a:spcPct val="30000"/>
              </a:spcBef>
              <a:defRPr sz="12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MS PGothic" panose="020B0600070205080204" pitchFamily="34" charset="-128"/>
              </a:defRPr>
            </a:lvl9pPr>
          </a:lstStyle>
          <a:p>
            <a:pPr>
              <a:spcBef>
                <a:spcPct val="0"/>
              </a:spcBef>
            </a:pPr>
            <a:fld id="{EF87814D-00A5-B94C-AD84-E98174A3FC72}" type="slidenum">
              <a:rPr lang="en-US" altLang="en-US" smtClean="0"/>
              <a:pPr>
                <a:spcBef>
                  <a:spcPct val="0"/>
                </a:spcBef>
              </a:pPr>
              <a:t>1</a:t>
            </a:fld>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1">
    <p:spTree>
      <p:nvGrpSpPr>
        <p:cNvPr id="1" name=""/>
        <p:cNvGrpSpPr/>
        <p:nvPr/>
      </p:nvGrpSpPr>
      <p:grpSpPr>
        <a:xfrm>
          <a:off x="0" y="0"/>
          <a:ext cx="0" cy="0"/>
          <a:chOff x="0" y="0"/>
          <a:chExt cx="0" cy="0"/>
        </a:xfrm>
      </p:grpSpPr>
      <p:pic>
        <p:nvPicPr>
          <p:cNvPr id="5" name="Picture 1" descr="main-mall.fixed.jpg">
            <a:extLst>
              <a:ext uri="{FF2B5EF4-FFF2-40B4-BE49-F238E27FC236}">
                <a16:creationId xmlns:a16="http://schemas.microsoft.com/office/drawing/2014/main" id="{99F2CE1B-9D06-8F47-8CBE-3E8745E75C8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C719B695-6760-9F43-AF0B-2129B24CF0D3}"/>
              </a:ext>
            </a:extLst>
          </p:cNvPr>
          <p:cNvSpPr/>
          <p:nvPr userDrawn="1"/>
        </p:nvSpPr>
        <p:spPr>
          <a:xfrm>
            <a:off x="-107950" y="1131888"/>
            <a:ext cx="6122988" cy="2735262"/>
          </a:xfrm>
          <a:prstGeom prst="rect">
            <a:avLst/>
          </a:prstGeom>
          <a:solidFill>
            <a:srgbClr val="FFFFFF">
              <a:alpha val="7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0" name="Rectangle 9">
            <a:extLst>
              <a:ext uri="{FF2B5EF4-FFF2-40B4-BE49-F238E27FC236}">
                <a16:creationId xmlns:a16="http://schemas.microsoft.com/office/drawing/2014/main" id="{1A70CBF0-22B3-9F43-BD91-BEF82C0EFE50}"/>
              </a:ext>
            </a:extLst>
          </p:cNvPr>
          <p:cNvSpPr/>
          <p:nvPr userDrawn="1"/>
        </p:nvSpPr>
        <p:spPr>
          <a:xfrm>
            <a:off x="8243888" y="1131888"/>
            <a:ext cx="900112" cy="1131887"/>
          </a:xfrm>
          <a:prstGeom prst="rect">
            <a:avLst/>
          </a:prstGeom>
          <a:solidFill>
            <a:srgbClr val="FFFFFF">
              <a:alpha val="75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pic>
        <p:nvPicPr>
          <p:cNvPr id="11" name="Picture 3" descr="s4b282c2015.png">
            <a:extLst>
              <a:ext uri="{FF2B5EF4-FFF2-40B4-BE49-F238E27FC236}">
                <a16:creationId xmlns:a16="http://schemas.microsoft.com/office/drawing/2014/main" id="{A8B269EE-6CEB-E941-8E38-1DA4C5CA25CB}"/>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513763" y="1439863"/>
            <a:ext cx="363537"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 Placeholder 14"/>
          <p:cNvSpPr>
            <a:spLocks noGrp="1"/>
          </p:cNvSpPr>
          <p:nvPr>
            <p:ph type="body" sz="quarter" idx="12"/>
          </p:nvPr>
        </p:nvSpPr>
        <p:spPr>
          <a:xfrm>
            <a:off x="365760" y="3003798"/>
            <a:ext cx="5430203" cy="321394"/>
          </a:xfrm>
          <a:prstGeom prst="rect">
            <a:avLst/>
          </a:prstGeom>
        </p:spPr>
        <p:txBody>
          <a:bodyPr vert="horz" lIns="0" tIns="0" rIns="0" bIns="0"/>
          <a:lstStyle>
            <a:lvl1pPr marL="0" indent="0">
              <a:buNone/>
              <a:defRPr sz="1800" b="0" i="0" kern="0" spc="30" baseline="0">
                <a:solidFill>
                  <a:schemeClr val="tx1"/>
                </a:solidFill>
                <a:latin typeface="Arial"/>
                <a:cs typeface="Arial"/>
              </a:defRPr>
            </a:lvl1pPr>
            <a:lvl2pPr>
              <a:defRPr sz="900" b="0" i="0">
                <a:latin typeface="Whitney Book"/>
                <a:cs typeface="Whitney Book"/>
              </a:defRPr>
            </a:lvl2pPr>
            <a:lvl3pPr>
              <a:defRPr sz="900" b="0" i="0">
                <a:latin typeface="Whitney Book"/>
                <a:cs typeface="Whitney Book"/>
              </a:defRPr>
            </a:lvl3pPr>
            <a:lvl4pPr>
              <a:defRPr sz="900" b="0" i="0">
                <a:latin typeface="Whitney Book"/>
                <a:cs typeface="Whitney Book"/>
              </a:defRPr>
            </a:lvl4pPr>
            <a:lvl5pPr>
              <a:defRPr sz="900" b="0" i="0">
                <a:latin typeface="Whitney Book"/>
                <a:cs typeface="Whitney Book"/>
              </a:defRPr>
            </a:lvl5pPr>
          </a:lstStyle>
          <a:p>
            <a:pPr lvl="0"/>
            <a:r>
              <a:rPr lang="en-CA" dirty="0"/>
              <a:t>Click to edit Master text styles</a:t>
            </a:r>
          </a:p>
        </p:txBody>
      </p:sp>
      <p:sp>
        <p:nvSpPr>
          <p:cNvPr id="9" name="Text Placeholder 14"/>
          <p:cNvSpPr>
            <a:spLocks noGrp="1"/>
          </p:cNvSpPr>
          <p:nvPr>
            <p:ph type="body" sz="quarter" idx="13"/>
          </p:nvPr>
        </p:nvSpPr>
        <p:spPr>
          <a:xfrm>
            <a:off x="365760" y="3507854"/>
            <a:ext cx="5430203" cy="321394"/>
          </a:xfrm>
          <a:prstGeom prst="rect">
            <a:avLst/>
          </a:prstGeom>
        </p:spPr>
        <p:txBody>
          <a:bodyPr vert="horz" lIns="0" tIns="0" rIns="0" bIns="0"/>
          <a:lstStyle>
            <a:lvl1pPr marL="0" indent="0">
              <a:buNone/>
              <a:defRPr sz="1000" b="1" i="0" kern="0" cap="none" spc="0" normalizeH="0" baseline="0">
                <a:solidFill>
                  <a:srgbClr val="0C2344"/>
                </a:solidFill>
                <a:latin typeface="Arial"/>
                <a:cs typeface="Arial"/>
              </a:defRPr>
            </a:lvl1pPr>
            <a:lvl2pPr>
              <a:defRPr sz="900" b="0" i="0">
                <a:latin typeface="Whitney Book"/>
                <a:cs typeface="Whitney Book"/>
              </a:defRPr>
            </a:lvl2pPr>
            <a:lvl3pPr>
              <a:defRPr sz="900" b="0" i="0">
                <a:latin typeface="Whitney Book"/>
                <a:cs typeface="Whitney Book"/>
              </a:defRPr>
            </a:lvl3pPr>
            <a:lvl4pPr>
              <a:defRPr sz="900" b="0" i="0">
                <a:latin typeface="Whitney Book"/>
                <a:cs typeface="Whitney Book"/>
              </a:defRPr>
            </a:lvl4pPr>
            <a:lvl5pPr>
              <a:defRPr sz="900" b="0" i="0">
                <a:latin typeface="Whitney Book"/>
                <a:cs typeface="Whitney Book"/>
              </a:defRPr>
            </a:lvl5pPr>
          </a:lstStyle>
          <a:p>
            <a:pPr lvl="0"/>
            <a:r>
              <a:rPr lang="en-CA" dirty="0"/>
              <a:t>Click to edit Master text styles</a:t>
            </a:r>
          </a:p>
        </p:txBody>
      </p:sp>
      <p:sp>
        <p:nvSpPr>
          <p:cNvPr id="2" name="Title 1">
            <a:extLst>
              <a:ext uri="{FF2B5EF4-FFF2-40B4-BE49-F238E27FC236}">
                <a16:creationId xmlns:a16="http://schemas.microsoft.com/office/drawing/2014/main" id="{65779DC0-4A73-E84F-842B-91FFF0BB6DC2}"/>
              </a:ext>
            </a:extLst>
          </p:cNvPr>
          <p:cNvSpPr>
            <a:spLocks noGrp="1"/>
          </p:cNvSpPr>
          <p:nvPr>
            <p:ph type="title"/>
          </p:nvPr>
        </p:nvSpPr>
        <p:spPr>
          <a:xfrm>
            <a:off x="370245" y="1332646"/>
            <a:ext cx="5425718" cy="1671152"/>
          </a:xfrm>
          <a:prstGeom prst="rect">
            <a:avLst/>
          </a:prstGeom>
        </p:spPr>
        <p:txBody>
          <a:bodyPr lIns="0" tIns="0" rIns="0" bIns="0"/>
          <a:lstStyle>
            <a:lvl1pPr algn="l">
              <a:lnSpc>
                <a:spcPts val="3800"/>
              </a:lnSpc>
              <a:defRPr lang="en-US" sz="3400" b="1" i="0" kern="0" cap="none" spc="0" baseline="0" dirty="0">
                <a:solidFill>
                  <a:schemeClr val="tx1"/>
                </a:solidFill>
                <a:latin typeface="Arial"/>
                <a:ea typeface="MS PGothic" panose="020B0600070205080204" pitchFamily="34" charset="-128"/>
                <a:cs typeface="Arial"/>
              </a:defRPr>
            </a:lvl1pPr>
          </a:lstStyle>
          <a:p>
            <a:r>
              <a:rPr lang="en-US" dirty="0"/>
              <a:t>Click to edit Master title style</a:t>
            </a:r>
          </a:p>
        </p:txBody>
      </p:sp>
    </p:spTree>
    <p:extLst>
      <p:ext uri="{BB962C8B-B14F-4D97-AF65-F5344CB8AC3E}">
        <p14:creationId xmlns:p14="http://schemas.microsoft.com/office/powerpoint/2010/main" val="19010690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py Slide - 3">
    <p:spTree>
      <p:nvGrpSpPr>
        <p:cNvPr id="1" name=""/>
        <p:cNvGrpSpPr/>
        <p:nvPr/>
      </p:nvGrpSpPr>
      <p:grpSpPr>
        <a:xfrm>
          <a:off x="0" y="0"/>
          <a:ext cx="0" cy="0"/>
          <a:chOff x="0" y="0"/>
          <a:chExt cx="0" cy="0"/>
        </a:xfrm>
      </p:grpSpPr>
      <p:pic>
        <p:nvPicPr>
          <p:cNvPr id="4" name="Picture 1" descr="MOA Evening-047.jpg">
            <a:extLst>
              <a:ext uri="{FF2B5EF4-FFF2-40B4-BE49-F238E27FC236}">
                <a16:creationId xmlns:a16="http://schemas.microsoft.com/office/drawing/2014/main" id="{E44448D1-3788-A84C-83CD-DC7A63A75AB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243888" y="0"/>
            <a:ext cx="900112"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a16="http://schemas.microsoft.com/office/drawing/2014/main" id="{790B0DE7-D9E6-E347-836C-8FBBCB7ACC3D}"/>
              </a:ext>
            </a:extLst>
          </p:cNvPr>
          <p:cNvSpPr/>
          <p:nvPr userDrawn="1"/>
        </p:nvSpPr>
        <p:spPr>
          <a:xfrm>
            <a:off x="8243888" y="1131888"/>
            <a:ext cx="900112" cy="1131887"/>
          </a:xfrm>
          <a:prstGeom prst="rect">
            <a:avLst/>
          </a:prstGeom>
          <a:solidFill>
            <a:srgbClr val="FFFFFF">
              <a:alpha val="75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pic>
        <p:nvPicPr>
          <p:cNvPr id="6" name="Picture 3" descr="s4b282c2015.png">
            <a:extLst>
              <a:ext uri="{FF2B5EF4-FFF2-40B4-BE49-F238E27FC236}">
                <a16:creationId xmlns:a16="http://schemas.microsoft.com/office/drawing/2014/main" id="{89FB912B-DAE2-7048-8AF4-2A5AA5EFE988}"/>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513763" y="1439863"/>
            <a:ext cx="363537"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Placeholder 14">
            <a:extLst>
              <a:ext uri="{FF2B5EF4-FFF2-40B4-BE49-F238E27FC236}">
                <a16:creationId xmlns:a16="http://schemas.microsoft.com/office/drawing/2014/main" id="{5D4B07C3-7803-D74A-BB74-7BE658299297}"/>
              </a:ext>
            </a:extLst>
          </p:cNvPr>
          <p:cNvSpPr txBox="1">
            <a:spLocks/>
          </p:cNvSpPr>
          <p:nvPr userDrawn="1"/>
        </p:nvSpPr>
        <p:spPr>
          <a:xfrm flipH="1">
            <a:off x="8588375" y="4732338"/>
            <a:ext cx="304800" cy="192087"/>
          </a:xfrm>
          <a:prstGeom prst="rect">
            <a:avLst/>
          </a:prstGeom>
        </p:spPr>
        <p:txBody>
          <a:bodyPr lIns="0" tIns="0" rIns="0" bIns="0"/>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r">
              <a:spcBef>
                <a:spcPct val="20000"/>
              </a:spcBef>
              <a:buFont typeface="Arial" panose="020B0604020202020204" pitchFamily="34" charset="0"/>
              <a:buNone/>
              <a:defRPr/>
            </a:pPr>
            <a:fld id="{645EAA90-8CCB-FB4B-9425-9B3CA5CD6F94}" type="slidenum">
              <a:rPr lang="en-US" altLang="en-US" sz="900" smtClean="0">
                <a:solidFill>
                  <a:srgbClr val="FFFFFF"/>
                </a:solidFill>
                <a:cs typeface="Arial" panose="020B0604020202020204" pitchFamily="34" charset="0"/>
              </a:rPr>
              <a:pPr algn="r">
                <a:spcBef>
                  <a:spcPct val="20000"/>
                </a:spcBef>
                <a:buFont typeface="Arial" panose="020B0604020202020204" pitchFamily="34" charset="0"/>
                <a:buNone/>
                <a:defRPr/>
              </a:pPr>
              <a:t>‹#›</a:t>
            </a:fld>
            <a:endParaRPr lang="en-CA" altLang="en-US" sz="900">
              <a:solidFill>
                <a:srgbClr val="FFFFFF"/>
              </a:solidFill>
              <a:cs typeface="Arial" panose="020B0604020202020204" pitchFamily="34" charset="0"/>
            </a:endParaRPr>
          </a:p>
        </p:txBody>
      </p:sp>
      <p:sp>
        <p:nvSpPr>
          <p:cNvPr id="8" name="Text Placeholder 2"/>
          <p:cNvSpPr>
            <a:spLocks noGrp="1"/>
          </p:cNvSpPr>
          <p:nvPr>
            <p:ph type="body" sz="quarter" idx="13"/>
          </p:nvPr>
        </p:nvSpPr>
        <p:spPr>
          <a:xfrm>
            <a:off x="438954" y="1131888"/>
            <a:ext cx="7661438" cy="3672110"/>
          </a:xfrm>
          <a:prstGeom prst="rect">
            <a:avLst/>
          </a:prstGeom>
        </p:spPr>
        <p:txBody>
          <a:bodyPr vert="horz" lIns="0" tIns="0" rIns="0" bIns="0"/>
          <a:lstStyle>
            <a:lvl1pPr marL="0" indent="0">
              <a:lnSpc>
                <a:spcPct val="130000"/>
              </a:lnSpc>
              <a:spcBef>
                <a:spcPts val="0"/>
              </a:spcBef>
              <a:buFontTx/>
              <a:buNone/>
              <a:defRPr sz="1500"/>
            </a:lvl1pPr>
            <a:lvl2pPr marL="0" indent="-180000">
              <a:lnSpc>
                <a:spcPct val="130000"/>
              </a:lnSpc>
              <a:spcBef>
                <a:spcPts val="0"/>
              </a:spcBef>
              <a:buFont typeface="Arial"/>
              <a:buChar char="•"/>
              <a:defRPr sz="1500"/>
            </a:lvl2pPr>
            <a:lvl3pPr marL="540000" indent="-180000">
              <a:lnSpc>
                <a:spcPct val="130000"/>
              </a:lnSpc>
              <a:spcBef>
                <a:spcPts val="0"/>
              </a:spcBef>
              <a:defRPr sz="1500"/>
            </a:lvl3pPr>
            <a:lvl4pPr marL="900000" indent="-180000">
              <a:lnSpc>
                <a:spcPct val="130000"/>
              </a:lnSpc>
              <a:spcBef>
                <a:spcPts val="0"/>
              </a:spcBef>
              <a:buFont typeface="Arial"/>
              <a:buChar char="•"/>
              <a:defRPr sz="1500"/>
            </a:lvl4pPr>
            <a:lvl5pPr marL="1260000" indent="-180000">
              <a:lnSpc>
                <a:spcPct val="130000"/>
              </a:lnSpc>
              <a:spcBef>
                <a:spcPts val="0"/>
              </a:spcBef>
              <a:buFont typeface="Arial"/>
              <a:buChar char="•"/>
              <a:defRPr sz="1500"/>
            </a:lvl5pPr>
          </a:lstStyle>
          <a:p>
            <a:pPr lvl="0"/>
            <a:r>
              <a:rPr lang="en-CA" dirty="0"/>
              <a:t>Click to edit Master text styles</a:t>
            </a:r>
          </a:p>
          <a:p>
            <a:pPr lvl="1"/>
            <a:r>
              <a:rPr lang="en-CA" dirty="0"/>
              <a:t>Second level</a:t>
            </a:r>
          </a:p>
          <a:p>
            <a:pPr lvl="2"/>
            <a:r>
              <a:rPr lang="en-CA" dirty="0"/>
              <a:t>Third level</a:t>
            </a:r>
          </a:p>
          <a:p>
            <a:pPr lvl="3"/>
            <a:r>
              <a:rPr lang="en-CA" dirty="0"/>
              <a:t>Fourth level</a:t>
            </a:r>
          </a:p>
          <a:p>
            <a:pPr lvl="4"/>
            <a:r>
              <a:rPr lang="en-CA" dirty="0"/>
              <a:t>Fifth level</a:t>
            </a:r>
            <a:endParaRPr lang="en-US" dirty="0"/>
          </a:p>
        </p:txBody>
      </p:sp>
      <p:sp>
        <p:nvSpPr>
          <p:cNvPr id="11" name="Title 1">
            <a:extLst>
              <a:ext uri="{FF2B5EF4-FFF2-40B4-BE49-F238E27FC236}">
                <a16:creationId xmlns:a16="http://schemas.microsoft.com/office/drawing/2014/main" id="{D1BFD623-EA44-DC4E-B35D-3DE3005C60B8}"/>
              </a:ext>
            </a:extLst>
          </p:cNvPr>
          <p:cNvSpPr>
            <a:spLocks noGrp="1"/>
          </p:cNvSpPr>
          <p:nvPr>
            <p:ph type="title"/>
          </p:nvPr>
        </p:nvSpPr>
        <p:spPr>
          <a:xfrm>
            <a:off x="438954" y="411510"/>
            <a:ext cx="7661438" cy="623331"/>
          </a:xfrm>
          <a:prstGeom prst="rect">
            <a:avLst/>
          </a:prstGeom>
        </p:spPr>
        <p:txBody>
          <a:bodyPr lIns="0" tIns="0" rIns="0" bIns="0" anchor="ctr" anchorCtr="0"/>
          <a:lstStyle>
            <a:lvl1pPr algn="l">
              <a:lnSpc>
                <a:spcPts val="2100"/>
              </a:lnSpc>
              <a:defRPr kumimoji="0" lang="en-US" sz="2100" b="1" i="0" u="none" strike="noStrike" kern="1200" cap="none" spc="0" normalizeH="0" baseline="0" noProof="0" smtClean="0">
                <a:ln>
                  <a:noFill/>
                </a:ln>
                <a:solidFill>
                  <a:schemeClr val="tx1">
                    <a:lumMod val="50000"/>
                    <a:lumOff val="50000"/>
                  </a:schemeClr>
                </a:solidFill>
                <a:effectLst/>
                <a:uLnTx/>
                <a:uFillTx/>
                <a:latin typeface="Arial"/>
                <a:ea typeface="MS PGothic" panose="020B0600070205080204" pitchFamily="34" charset="-128"/>
                <a:cs typeface="Arial"/>
              </a:defRPr>
            </a:lvl1pPr>
          </a:lstStyle>
          <a:p>
            <a:r>
              <a:rPr lang="en-US" dirty="0"/>
              <a:t>Click to edit Master title style</a:t>
            </a:r>
          </a:p>
        </p:txBody>
      </p:sp>
    </p:spTree>
    <p:extLst>
      <p:ext uri="{BB962C8B-B14F-4D97-AF65-F5344CB8AC3E}">
        <p14:creationId xmlns:p14="http://schemas.microsoft.com/office/powerpoint/2010/main" val="41675935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py Slide - 4">
    <p:spTree>
      <p:nvGrpSpPr>
        <p:cNvPr id="1" name=""/>
        <p:cNvGrpSpPr/>
        <p:nvPr/>
      </p:nvGrpSpPr>
      <p:grpSpPr>
        <a:xfrm>
          <a:off x="0" y="0"/>
          <a:ext cx="0" cy="0"/>
          <a:chOff x="0" y="0"/>
          <a:chExt cx="0" cy="0"/>
        </a:xfrm>
      </p:grpSpPr>
      <p:pic>
        <p:nvPicPr>
          <p:cNvPr id="4" name="Picture 1" descr="19468908073_a6d2e240c9_k.jpg">
            <a:extLst>
              <a:ext uri="{FF2B5EF4-FFF2-40B4-BE49-F238E27FC236}">
                <a16:creationId xmlns:a16="http://schemas.microsoft.com/office/drawing/2014/main" id="{40F58D7D-3907-2F47-ACF0-7ED1DC54079C}"/>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243888" y="0"/>
            <a:ext cx="900112"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a16="http://schemas.microsoft.com/office/drawing/2014/main" id="{E813282F-867C-D64F-9A3A-D9AC5274938F}"/>
              </a:ext>
            </a:extLst>
          </p:cNvPr>
          <p:cNvSpPr/>
          <p:nvPr userDrawn="1"/>
        </p:nvSpPr>
        <p:spPr>
          <a:xfrm>
            <a:off x="8243888" y="1131888"/>
            <a:ext cx="900112" cy="1131887"/>
          </a:xfrm>
          <a:prstGeom prst="rect">
            <a:avLst/>
          </a:prstGeom>
          <a:solidFill>
            <a:srgbClr val="FFFFFF">
              <a:alpha val="75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pic>
        <p:nvPicPr>
          <p:cNvPr id="6" name="Picture 3" descr="s4b282c2015.png">
            <a:extLst>
              <a:ext uri="{FF2B5EF4-FFF2-40B4-BE49-F238E27FC236}">
                <a16:creationId xmlns:a16="http://schemas.microsoft.com/office/drawing/2014/main" id="{4AB0625D-D345-314E-9136-D293A5C79B94}"/>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513763" y="1439863"/>
            <a:ext cx="363537"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Placeholder 14">
            <a:extLst>
              <a:ext uri="{FF2B5EF4-FFF2-40B4-BE49-F238E27FC236}">
                <a16:creationId xmlns:a16="http://schemas.microsoft.com/office/drawing/2014/main" id="{CAC5F0BA-0E8E-274C-BAF2-BBE7A5F5283F}"/>
              </a:ext>
            </a:extLst>
          </p:cNvPr>
          <p:cNvSpPr txBox="1">
            <a:spLocks/>
          </p:cNvSpPr>
          <p:nvPr userDrawn="1"/>
        </p:nvSpPr>
        <p:spPr>
          <a:xfrm flipH="1">
            <a:off x="8588375" y="4732338"/>
            <a:ext cx="304800" cy="192087"/>
          </a:xfrm>
          <a:prstGeom prst="rect">
            <a:avLst/>
          </a:prstGeom>
        </p:spPr>
        <p:txBody>
          <a:bodyPr lIns="0" tIns="0" rIns="0" bIns="0"/>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r">
              <a:spcBef>
                <a:spcPct val="20000"/>
              </a:spcBef>
              <a:buFont typeface="Arial" panose="020B0604020202020204" pitchFamily="34" charset="0"/>
              <a:buNone/>
              <a:defRPr/>
            </a:pPr>
            <a:fld id="{CDA1BA97-690D-F34F-B96D-1B7B8E11C1E4}" type="slidenum">
              <a:rPr lang="en-US" altLang="en-US" sz="900" smtClean="0">
                <a:solidFill>
                  <a:srgbClr val="FFFFFF"/>
                </a:solidFill>
                <a:cs typeface="Arial" panose="020B0604020202020204" pitchFamily="34" charset="0"/>
              </a:rPr>
              <a:pPr algn="r">
                <a:spcBef>
                  <a:spcPct val="20000"/>
                </a:spcBef>
                <a:buFont typeface="Arial" panose="020B0604020202020204" pitchFamily="34" charset="0"/>
                <a:buNone/>
                <a:defRPr/>
              </a:pPr>
              <a:t>‹#›</a:t>
            </a:fld>
            <a:endParaRPr lang="en-CA" altLang="en-US" sz="900">
              <a:solidFill>
                <a:srgbClr val="FFFFFF"/>
              </a:solidFill>
              <a:cs typeface="Arial" panose="020B0604020202020204" pitchFamily="34" charset="0"/>
            </a:endParaRPr>
          </a:p>
        </p:txBody>
      </p:sp>
      <p:sp>
        <p:nvSpPr>
          <p:cNvPr id="8" name="Text Placeholder 2"/>
          <p:cNvSpPr>
            <a:spLocks noGrp="1"/>
          </p:cNvSpPr>
          <p:nvPr>
            <p:ph type="body" sz="quarter" idx="13"/>
          </p:nvPr>
        </p:nvSpPr>
        <p:spPr>
          <a:xfrm>
            <a:off x="438954" y="1131888"/>
            <a:ext cx="7661438" cy="3672110"/>
          </a:xfrm>
          <a:prstGeom prst="rect">
            <a:avLst/>
          </a:prstGeom>
        </p:spPr>
        <p:txBody>
          <a:bodyPr vert="horz" lIns="0" tIns="0" rIns="0" bIns="0"/>
          <a:lstStyle>
            <a:lvl1pPr marL="0" indent="0">
              <a:lnSpc>
                <a:spcPct val="130000"/>
              </a:lnSpc>
              <a:spcBef>
                <a:spcPts val="0"/>
              </a:spcBef>
              <a:buFontTx/>
              <a:buNone/>
              <a:defRPr sz="1500"/>
            </a:lvl1pPr>
            <a:lvl2pPr marL="0" indent="-180000">
              <a:lnSpc>
                <a:spcPct val="130000"/>
              </a:lnSpc>
              <a:spcBef>
                <a:spcPts val="0"/>
              </a:spcBef>
              <a:buFont typeface="Arial"/>
              <a:buChar char="•"/>
              <a:defRPr sz="1500"/>
            </a:lvl2pPr>
            <a:lvl3pPr marL="540000" indent="-180000">
              <a:lnSpc>
                <a:spcPct val="130000"/>
              </a:lnSpc>
              <a:spcBef>
                <a:spcPts val="0"/>
              </a:spcBef>
              <a:defRPr sz="1500"/>
            </a:lvl3pPr>
            <a:lvl4pPr marL="900000" indent="-180000">
              <a:lnSpc>
                <a:spcPct val="130000"/>
              </a:lnSpc>
              <a:spcBef>
                <a:spcPts val="0"/>
              </a:spcBef>
              <a:buFont typeface="Arial"/>
              <a:buChar char="•"/>
              <a:defRPr sz="1500"/>
            </a:lvl4pPr>
            <a:lvl5pPr marL="1260000" indent="-180000">
              <a:lnSpc>
                <a:spcPct val="130000"/>
              </a:lnSpc>
              <a:spcBef>
                <a:spcPts val="0"/>
              </a:spcBef>
              <a:buFont typeface="Arial"/>
              <a:buChar char="•"/>
              <a:defRPr sz="1500"/>
            </a:lvl5pPr>
          </a:lstStyle>
          <a:p>
            <a:pPr lvl="0"/>
            <a:r>
              <a:rPr lang="en-CA" dirty="0"/>
              <a:t>Click to edit Master text styles</a:t>
            </a:r>
          </a:p>
          <a:p>
            <a:pPr lvl="1"/>
            <a:r>
              <a:rPr lang="en-CA" dirty="0"/>
              <a:t>Second level</a:t>
            </a:r>
          </a:p>
          <a:p>
            <a:pPr lvl="2"/>
            <a:r>
              <a:rPr lang="en-CA" dirty="0"/>
              <a:t>Third level</a:t>
            </a:r>
          </a:p>
          <a:p>
            <a:pPr lvl="3"/>
            <a:r>
              <a:rPr lang="en-CA" dirty="0"/>
              <a:t>Fourth level</a:t>
            </a:r>
          </a:p>
          <a:p>
            <a:pPr lvl="4"/>
            <a:r>
              <a:rPr lang="en-CA" dirty="0"/>
              <a:t>Fifth level</a:t>
            </a:r>
            <a:endParaRPr lang="en-US" dirty="0"/>
          </a:p>
        </p:txBody>
      </p:sp>
      <p:sp>
        <p:nvSpPr>
          <p:cNvPr id="9" name="Title 1">
            <a:extLst>
              <a:ext uri="{FF2B5EF4-FFF2-40B4-BE49-F238E27FC236}">
                <a16:creationId xmlns:a16="http://schemas.microsoft.com/office/drawing/2014/main" id="{22DF5D7A-D8F8-624A-B052-B12821EC340D}"/>
              </a:ext>
            </a:extLst>
          </p:cNvPr>
          <p:cNvSpPr>
            <a:spLocks noGrp="1"/>
          </p:cNvSpPr>
          <p:nvPr>
            <p:ph type="title"/>
          </p:nvPr>
        </p:nvSpPr>
        <p:spPr>
          <a:xfrm>
            <a:off x="438954" y="411510"/>
            <a:ext cx="7661438" cy="623331"/>
          </a:xfrm>
          <a:prstGeom prst="rect">
            <a:avLst/>
          </a:prstGeom>
        </p:spPr>
        <p:txBody>
          <a:bodyPr lIns="0" tIns="0" rIns="0" bIns="0" anchor="ctr" anchorCtr="0"/>
          <a:lstStyle>
            <a:lvl1pPr algn="l">
              <a:lnSpc>
                <a:spcPts val="2100"/>
              </a:lnSpc>
              <a:defRPr kumimoji="0" lang="en-US" sz="2100" b="1" i="0" u="none" strike="noStrike" kern="1200" cap="none" spc="0" normalizeH="0" baseline="0" noProof="0" smtClean="0">
                <a:ln>
                  <a:noFill/>
                </a:ln>
                <a:solidFill>
                  <a:schemeClr val="tx1">
                    <a:lumMod val="50000"/>
                    <a:lumOff val="50000"/>
                  </a:schemeClr>
                </a:solidFill>
                <a:effectLst/>
                <a:uLnTx/>
                <a:uFillTx/>
                <a:latin typeface="Arial"/>
                <a:ea typeface="MS PGothic" panose="020B0600070205080204" pitchFamily="34" charset="-128"/>
                <a:cs typeface="Arial"/>
              </a:defRPr>
            </a:lvl1pPr>
          </a:lstStyle>
          <a:p>
            <a:r>
              <a:rPr lang="en-US" dirty="0"/>
              <a:t>Click to edit Master title style</a:t>
            </a:r>
          </a:p>
        </p:txBody>
      </p:sp>
    </p:spTree>
    <p:extLst>
      <p:ext uri="{BB962C8B-B14F-4D97-AF65-F5344CB8AC3E}">
        <p14:creationId xmlns:p14="http://schemas.microsoft.com/office/powerpoint/2010/main" val="36889725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py Slide - 5">
    <p:spTree>
      <p:nvGrpSpPr>
        <p:cNvPr id="1" name=""/>
        <p:cNvGrpSpPr/>
        <p:nvPr/>
      </p:nvGrpSpPr>
      <p:grpSpPr>
        <a:xfrm>
          <a:off x="0" y="0"/>
          <a:ext cx="0" cy="0"/>
          <a:chOff x="0" y="0"/>
          <a:chExt cx="0" cy="0"/>
        </a:xfrm>
      </p:grpSpPr>
      <p:pic>
        <p:nvPicPr>
          <p:cNvPr id="4" name="Picture 1" descr="20081969092_d77b6aa5ab_o.jpg">
            <a:extLst>
              <a:ext uri="{FF2B5EF4-FFF2-40B4-BE49-F238E27FC236}">
                <a16:creationId xmlns:a16="http://schemas.microsoft.com/office/drawing/2014/main" id="{A60D28C5-1571-DD44-93AB-619B20093124}"/>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243888" y="0"/>
            <a:ext cx="900112"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a16="http://schemas.microsoft.com/office/drawing/2014/main" id="{017B1C8C-554F-9742-AABA-07BD20161E1F}"/>
              </a:ext>
            </a:extLst>
          </p:cNvPr>
          <p:cNvSpPr/>
          <p:nvPr userDrawn="1"/>
        </p:nvSpPr>
        <p:spPr>
          <a:xfrm>
            <a:off x="8243888" y="1131888"/>
            <a:ext cx="900112" cy="1131887"/>
          </a:xfrm>
          <a:prstGeom prst="rect">
            <a:avLst/>
          </a:prstGeom>
          <a:solidFill>
            <a:srgbClr val="FFFFFF">
              <a:alpha val="75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pic>
        <p:nvPicPr>
          <p:cNvPr id="6" name="Picture 3" descr="s4b282c2015.png">
            <a:extLst>
              <a:ext uri="{FF2B5EF4-FFF2-40B4-BE49-F238E27FC236}">
                <a16:creationId xmlns:a16="http://schemas.microsoft.com/office/drawing/2014/main" id="{409E40F3-0D3B-2D44-BF04-279982548796}"/>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513763" y="1439863"/>
            <a:ext cx="363537"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Placeholder 14">
            <a:extLst>
              <a:ext uri="{FF2B5EF4-FFF2-40B4-BE49-F238E27FC236}">
                <a16:creationId xmlns:a16="http://schemas.microsoft.com/office/drawing/2014/main" id="{F0D8BB7F-3886-3D45-82AB-CD57FC6E8D8F}"/>
              </a:ext>
            </a:extLst>
          </p:cNvPr>
          <p:cNvSpPr txBox="1">
            <a:spLocks/>
          </p:cNvSpPr>
          <p:nvPr userDrawn="1"/>
        </p:nvSpPr>
        <p:spPr>
          <a:xfrm flipH="1">
            <a:off x="8588375" y="4732338"/>
            <a:ext cx="304800" cy="192087"/>
          </a:xfrm>
          <a:prstGeom prst="rect">
            <a:avLst/>
          </a:prstGeom>
        </p:spPr>
        <p:txBody>
          <a:bodyPr lIns="0" tIns="0" rIns="0" bIns="0"/>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r">
              <a:spcBef>
                <a:spcPct val="20000"/>
              </a:spcBef>
              <a:buFont typeface="Arial" panose="020B0604020202020204" pitchFamily="34" charset="0"/>
              <a:buNone/>
              <a:defRPr/>
            </a:pPr>
            <a:fld id="{0EF5FC11-7B8C-5C45-844A-7CDF5F2A9DE6}" type="slidenum">
              <a:rPr lang="en-US" altLang="en-US" sz="900" smtClean="0">
                <a:solidFill>
                  <a:srgbClr val="FFFFFF"/>
                </a:solidFill>
                <a:cs typeface="Arial" panose="020B0604020202020204" pitchFamily="34" charset="0"/>
              </a:rPr>
              <a:pPr algn="r">
                <a:spcBef>
                  <a:spcPct val="20000"/>
                </a:spcBef>
                <a:buFont typeface="Arial" panose="020B0604020202020204" pitchFamily="34" charset="0"/>
                <a:buNone/>
                <a:defRPr/>
              </a:pPr>
              <a:t>‹#›</a:t>
            </a:fld>
            <a:endParaRPr lang="en-CA" altLang="en-US" sz="900">
              <a:solidFill>
                <a:srgbClr val="FFFFFF"/>
              </a:solidFill>
              <a:cs typeface="Arial" panose="020B0604020202020204" pitchFamily="34" charset="0"/>
            </a:endParaRPr>
          </a:p>
        </p:txBody>
      </p:sp>
      <p:sp>
        <p:nvSpPr>
          <p:cNvPr id="8" name="Text Placeholder 2"/>
          <p:cNvSpPr>
            <a:spLocks noGrp="1"/>
          </p:cNvSpPr>
          <p:nvPr>
            <p:ph type="body" sz="quarter" idx="13"/>
          </p:nvPr>
        </p:nvSpPr>
        <p:spPr>
          <a:xfrm>
            <a:off x="438954" y="1131888"/>
            <a:ext cx="7661438" cy="3672110"/>
          </a:xfrm>
          <a:prstGeom prst="rect">
            <a:avLst/>
          </a:prstGeom>
        </p:spPr>
        <p:txBody>
          <a:bodyPr vert="horz" lIns="0" tIns="0" rIns="0" bIns="0"/>
          <a:lstStyle>
            <a:lvl1pPr marL="0" indent="0">
              <a:lnSpc>
                <a:spcPct val="130000"/>
              </a:lnSpc>
              <a:spcBef>
                <a:spcPts val="0"/>
              </a:spcBef>
              <a:buFontTx/>
              <a:buNone/>
              <a:defRPr sz="1500"/>
            </a:lvl1pPr>
            <a:lvl2pPr marL="0" indent="-180000">
              <a:lnSpc>
                <a:spcPct val="130000"/>
              </a:lnSpc>
              <a:spcBef>
                <a:spcPts val="0"/>
              </a:spcBef>
              <a:buFont typeface="Arial"/>
              <a:buChar char="•"/>
              <a:defRPr sz="1500"/>
            </a:lvl2pPr>
            <a:lvl3pPr marL="540000" indent="-180000">
              <a:lnSpc>
                <a:spcPct val="130000"/>
              </a:lnSpc>
              <a:spcBef>
                <a:spcPts val="0"/>
              </a:spcBef>
              <a:defRPr sz="1500"/>
            </a:lvl3pPr>
            <a:lvl4pPr marL="900000" indent="-180000">
              <a:lnSpc>
                <a:spcPct val="130000"/>
              </a:lnSpc>
              <a:spcBef>
                <a:spcPts val="0"/>
              </a:spcBef>
              <a:buFont typeface="Arial"/>
              <a:buChar char="•"/>
              <a:defRPr sz="1500"/>
            </a:lvl4pPr>
            <a:lvl5pPr marL="1260000" indent="-180000">
              <a:lnSpc>
                <a:spcPct val="130000"/>
              </a:lnSpc>
              <a:spcBef>
                <a:spcPts val="0"/>
              </a:spcBef>
              <a:buFont typeface="Arial"/>
              <a:buChar char="•"/>
              <a:defRPr sz="1500"/>
            </a:lvl5pPr>
          </a:lstStyle>
          <a:p>
            <a:pPr lvl="0"/>
            <a:r>
              <a:rPr lang="en-CA" dirty="0"/>
              <a:t>Click to edit Master text styles</a:t>
            </a:r>
          </a:p>
          <a:p>
            <a:pPr lvl="1"/>
            <a:r>
              <a:rPr lang="en-CA" dirty="0"/>
              <a:t>Second level</a:t>
            </a:r>
          </a:p>
          <a:p>
            <a:pPr lvl="2"/>
            <a:r>
              <a:rPr lang="en-CA" dirty="0"/>
              <a:t>Third level</a:t>
            </a:r>
          </a:p>
          <a:p>
            <a:pPr lvl="3"/>
            <a:r>
              <a:rPr lang="en-CA" dirty="0"/>
              <a:t>Fourth level</a:t>
            </a:r>
          </a:p>
          <a:p>
            <a:pPr lvl="4"/>
            <a:r>
              <a:rPr lang="en-CA" dirty="0"/>
              <a:t>Fifth level</a:t>
            </a:r>
            <a:endParaRPr lang="en-US" dirty="0"/>
          </a:p>
        </p:txBody>
      </p:sp>
      <p:sp>
        <p:nvSpPr>
          <p:cNvPr id="10" name="Title 1">
            <a:extLst>
              <a:ext uri="{FF2B5EF4-FFF2-40B4-BE49-F238E27FC236}">
                <a16:creationId xmlns:a16="http://schemas.microsoft.com/office/drawing/2014/main" id="{1CBF1043-A9FE-DA4E-A1C3-BB2D471AD505}"/>
              </a:ext>
            </a:extLst>
          </p:cNvPr>
          <p:cNvSpPr>
            <a:spLocks noGrp="1"/>
          </p:cNvSpPr>
          <p:nvPr>
            <p:ph type="title"/>
          </p:nvPr>
        </p:nvSpPr>
        <p:spPr>
          <a:xfrm>
            <a:off x="438954" y="411510"/>
            <a:ext cx="7661438" cy="623331"/>
          </a:xfrm>
          <a:prstGeom prst="rect">
            <a:avLst/>
          </a:prstGeom>
        </p:spPr>
        <p:txBody>
          <a:bodyPr lIns="0" tIns="0" rIns="0" bIns="0" anchor="ctr" anchorCtr="0"/>
          <a:lstStyle>
            <a:lvl1pPr algn="l">
              <a:lnSpc>
                <a:spcPts val="2100"/>
              </a:lnSpc>
              <a:defRPr kumimoji="0" lang="en-US" sz="2100" b="1" i="0" u="none" strike="noStrike" kern="1200" cap="none" spc="0" normalizeH="0" baseline="0" noProof="0" smtClean="0">
                <a:ln>
                  <a:noFill/>
                </a:ln>
                <a:solidFill>
                  <a:schemeClr val="tx1">
                    <a:lumMod val="50000"/>
                    <a:lumOff val="50000"/>
                  </a:schemeClr>
                </a:solidFill>
                <a:effectLst/>
                <a:uLnTx/>
                <a:uFillTx/>
                <a:latin typeface="Arial"/>
                <a:ea typeface="MS PGothic" panose="020B0600070205080204" pitchFamily="34" charset="-128"/>
                <a:cs typeface="Arial"/>
              </a:defRPr>
            </a:lvl1pPr>
          </a:lstStyle>
          <a:p>
            <a:r>
              <a:rPr lang="en-US" dirty="0"/>
              <a:t>Click to edit Master title style</a:t>
            </a:r>
          </a:p>
        </p:txBody>
      </p:sp>
    </p:spTree>
    <p:extLst>
      <p:ext uri="{BB962C8B-B14F-4D97-AF65-F5344CB8AC3E}">
        <p14:creationId xmlns:p14="http://schemas.microsoft.com/office/powerpoint/2010/main" val="29257769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aphics Slide - 1">
    <p:spTree>
      <p:nvGrpSpPr>
        <p:cNvPr id="1" name=""/>
        <p:cNvGrpSpPr/>
        <p:nvPr/>
      </p:nvGrpSpPr>
      <p:grpSpPr>
        <a:xfrm>
          <a:off x="0" y="0"/>
          <a:ext cx="0" cy="0"/>
          <a:chOff x="0" y="0"/>
          <a:chExt cx="0" cy="0"/>
        </a:xfrm>
      </p:grpSpPr>
      <p:sp>
        <p:nvSpPr>
          <p:cNvPr id="4" name="Text Placeholder 14">
            <a:extLst>
              <a:ext uri="{FF2B5EF4-FFF2-40B4-BE49-F238E27FC236}">
                <a16:creationId xmlns:a16="http://schemas.microsoft.com/office/drawing/2014/main" id="{D5E18FE2-985D-9942-96A5-DF879CD2FDD2}"/>
              </a:ext>
            </a:extLst>
          </p:cNvPr>
          <p:cNvSpPr txBox="1">
            <a:spLocks/>
          </p:cNvSpPr>
          <p:nvPr userDrawn="1"/>
        </p:nvSpPr>
        <p:spPr>
          <a:xfrm flipH="1">
            <a:off x="8588375" y="4732338"/>
            <a:ext cx="304800" cy="192087"/>
          </a:xfrm>
          <a:prstGeom prst="rect">
            <a:avLst/>
          </a:prstGeom>
        </p:spPr>
        <p:txBody>
          <a:bodyPr lIns="0" tIns="0" rIns="0" bIns="0"/>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r">
              <a:spcBef>
                <a:spcPct val="20000"/>
              </a:spcBef>
              <a:buFont typeface="Arial" panose="020B0604020202020204" pitchFamily="34" charset="0"/>
              <a:buNone/>
              <a:defRPr/>
            </a:pPr>
            <a:fld id="{3B5D46B4-0C3A-F64F-8B57-E1F794307A4F}" type="slidenum">
              <a:rPr lang="en-US" altLang="en-US" sz="900" smtClean="0">
                <a:cs typeface="Arial" panose="020B0604020202020204" pitchFamily="34" charset="0"/>
              </a:rPr>
              <a:pPr algn="r">
                <a:spcBef>
                  <a:spcPct val="20000"/>
                </a:spcBef>
                <a:buFont typeface="Arial" panose="020B0604020202020204" pitchFamily="34" charset="0"/>
                <a:buNone/>
                <a:defRPr/>
              </a:pPr>
              <a:t>‹#›</a:t>
            </a:fld>
            <a:endParaRPr lang="en-CA" altLang="en-US" sz="900">
              <a:cs typeface="Arial" panose="020B0604020202020204" pitchFamily="34" charset="0"/>
            </a:endParaRPr>
          </a:p>
        </p:txBody>
      </p:sp>
      <p:pic>
        <p:nvPicPr>
          <p:cNvPr id="5" name="Picture 3" descr="s4b282c2015.png">
            <a:extLst>
              <a:ext uri="{FF2B5EF4-FFF2-40B4-BE49-F238E27FC236}">
                <a16:creationId xmlns:a16="http://schemas.microsoft.com/office/drawing/2014/main" id="{1F2A0106-CBA6-FE4A-A6B4-321CB9D7B6F9}"/>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513763" y="484188"/>
            <a:ext cx="363537"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Placeholder 2"/>
          <p:cNvSpPr>
            <a:spLocks noGrp="1"/>
          </p:cNvSpPr>
          <p:nvPr>
            <p:ph type="body" sz="quarter" idx="13"/>
          </p:nvPr>
        </p:nvSpPr>
        <p:spPr>
          <a:xfrm>
            <a:off x="438954" y="1131888"/>
            <a:ext cx="7661438" cy="3672110"/>
          </a:xfrm>
          <a:prstGeom prst="rect">
            <a:avLst/>
          </a:prstGeom>
        </p:spPr>
        <p:txBody>
          <a:bodyPr vert="horz" lIns="0" tIns="0" rIns="0" bIns="0"/>
          <a:lstStyle>
            <a:lvl1pPr marL="0" indent="0">
              <a:lnSpc>
                <a:spcPct val="130000"/>
              </a:lnSpc>
              <a:spcBef>
                <a:spcPts val="0"/>
              </a:spcBef>
              <a:buFontTx/>
              <a:buNone/>
              <a:defRPr sz="1500"/>
            </a:lvl1pPr>
            <a:lvl2pPr marL="0" indent="-180000">
              <a:lnSpc>
                <a:spcPct val="130000"/>
              </a:lnSpc>
              <a:spcBef>
                <a:spcPts val="0"/>
              </a:spcBef>
              <a:buFont typeface="Arial"/>
              <a:buChar char="•"/>
              <a:defRPr sz="1500"/>
            </a:lvl2pPr>
            <a:lvl3pPr marL="540000" indent="-180000">
              <a:lnSpc>
                <a:spcPct val="130000"/>
              </a:lnSpc>
              <a:spcBef>
                <a:spcPts val="0"/>
              </a:spcBef>
              <a:defRPr sz="1500"/>
            </a:lvl3pPr>
            <a:lvl4pPr marL="900000" indent="-180000">
              <a:lnSpc>
                <a:spcPct val="130000"/>
              </a:lnSpc>
              <a:spcBef>
                <a:spcPts val="0"/>
              </a:spcBef>
              <a:buFont typeface="Arial"/>
              <a:buChar char="•"/>
              <a:defRPr sz="1500"/>
            </a:lvl4pPr>
            <a:lvl5pPr marL="1260000" indent="-180000">
              <a:lnSpc>
                <a:spcPct val="130000"/>
              </a:lnSpc>
              <a:spcBef>
                <a:spcPts val="0"/>
              </a:spcBef>
              <a:buFont typeface="Arial"/>
              <a:buChar char="•"/>
              <a:defRPr sz="1500"/>
            </a:lvl5pPr>
          </a:lstStyle>
          <a:p>
            <a:pPr lvl="0"/>
            <a:r>
              <a:rPr lang="en-CA" dirty="0"/>
              <a:t>Click to edit Master text styles</a:t>
            </a:r>
          </a:p>
          <a:p>
            <a:pPr lvl="1"/>
            <a:r>
              <a:rPr lang="en-CA" dirty="0"/>
              <a:t>Second level</a:t>
            </a:r>
          </a:p>
          <a:p>
            <a:pPr lvl="2"/>
            <a:r>
              <a:rPr lang="en-CA" dirty="0"/>
              <a:t>Third level</a:t>
            </a:r>
          </a:p>
          <a:p>
            <a:pPr lvl="3"/>
            <a:r>
              <a:rPr lang="en-CA" dirty="0"/>
              <a:t>Fourth level</a:t>
            </a:r>
          </a:p>
          <a:p>
            <a:pPr lvl="4"/>
            <a:r>
              <a:rPr lang="en-CA" dirty="0"/>
              <a:t>Fifth level</a:t>
            </a:r>
            <a:endParaRPr lang="en-US" dirty="0"/>
          </a:p>
        </p:txBody>
      </p:sp>
      <p:sp>
        <p:nvSpPr>
          <p:cNvPr id="7" name="Title 1">
            <a:extLst>
              <a:ext uri="{FF2B5EF4-FFF2-40B4-BE49-F238E27FC236}">
                <a16:creationId xmlns:a16="http://schemas.microsoft.com/office/drawing/2014/main" id="{E1A76501-5029-CD4B-804B-8D28AEDD4CA6}"/>
              </a:ext>
            </a:extLst>
          </p:cNvPr>
          <p:cNvSpPr>
            <a:spLocks noGrp="1"/>
          </p:cNvSpPr>
          <p:nvPr>
            <p:ph type="title"/>
          </p:nvPr>
        </p:nvSpPr>
        <p:spPr>
          <a:xfrm>
            <a:off x="438954" y="411510"/>
            <a:ext cx="7661438" cy="623331"/>
          </a:xfrm>
          <a:prstGeom prst="rect">
            <a:avLst/>
          </a:prstGeom>
        </p:spPr>
        <p:txBody>
          <a:bodyPr lIns="0" tIns="0" rIns="0" bIns="0" anchor="ctr" anchorCtr="0"/>
          <a:lstStyle>
            <a:lvl1pPr algn="l">
              <a:lnSpc>
                <a:spcPts val="2100"/>
              </a:lnSpc>
              <a:defRPr kumimoji="0" lang="en-US" sz="2100" b="1" i="0" u="none" strike="noStrike" kern="1200" cap="none" spc="0" normalizeH="0" baseline="0" noProof="0" smtClean="0">
                <a:ln>
                  <a:noFill/>
                </a:ln>
                <a:solidFill>
                  <a:schemeClr val="tx1">
                    <a:lumMod val="50000"/>
                    <a:lumOff val="50000"/>
                  </a:schemeClr>
                </a:solidFill>
                <a:effectLst/>
                <a:uLnTx/>
                <a:uFillTx/>
                <a:latin typeface="Arial"/>
                <a:ea typeface="MS PGothic" panose="020B0600070205080204" pitchFamily="34" charset="-128"/>
                <a:cs typeface="Arial"/>
              </a:defRPr>
            </a:lvl1pPr>
          </a:lstStyle>
          <a:p>
            <a:r>
              <a:rPr lang="en-US" dirty="0"/>
              <a:t>Click to edit Master title style</a:t>
            </a:r>
          </a:p>
        </p:txBody>
      </p:sp>
    </p:spTree>
    <p:extLst>
      <p:ext uri="{BB962C8B-B14F-4D97-AF65-F5344CB8AC3E}">
        <p14:creationId xmlns:p14="http://schemas.microsoft.com/office/powerpoint/2010/main" val="3228115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raphics Slide - 2">
    <p:bg>
      <p:bgPr>
        <a:solidFill>
          <a:srgbClr val="001835"/>
        </a:solidFill>
        <a:effectLst/>
      </p:bgPr>
    </p:bg>
    <p:spTree>
      <p:nvGrpSpPr>
        <p:cNvPr id="1" name=""/>
        <p:cNvGrpSpPr/>
        <p:nvPr/>
      </p:nvGrpSpPr>
      <p:grpSpPr>
        <a:xfrm>
          <a:off x="0" y="0"/>
          <a:ext cx="0" cy="0"/>
          <a:chOff x="0" y="0"/>
          <a:chExt cx="0" cy="0"/>
        </a:xfrm>
      </p:grpSpPr>
      <p:sp>
        <p:nvSpPr>
          <p:cNvPr id="4" name="Text Placeholder 14">
            <a:extLst>
              <a:ext uri="{FF2B5EF4-FFF2-40B4-BE49-F238E27FC236}">
                <a16:creationId xmlns:a16="http://schemas.microsoft.com/office/drawing/2014/main" id="{E061FC15-2C06-E746-97F8-170950874CCE}"/>
              </a:ext>
            </a:extLst>
          </p:cNvPr>
          <p:cNvSpPr txBox="1">
            <a:spLocks/>
          </p:cNvSpPr>
          <p:nvPr userDrawn="1"/>
        </p:nvSpPr>
        <p:spPr>
          <a:xfrm flipH="1">
            <a:off x="8588375" y="4732338"/>
            <a:ext cx="304800" cy="192087"/>
          </a:xfrm>
          <a:prstGeom prst="rect">
            <a:avLst/>
          </a:prstGeom>
        </p:spPr>
        <p:txBody>
          <a:bodyPr lIns="0" tIns="0" rIns="0" bIns="0"/>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r">
              <a:spcBef>
                <a:spcPct val="20000"/>
              </a:spcBef>
              <a:buFont typeface="Arial" panose="020B0604020202020204" pitchFamily="34" charset="0"/>
              <a:buNone/>
              <a:defRPr/>
            </a:pPr>
            <a:fld id="{6F0D7D30-DA8B-4849-A627-96CF15F8EFEF}" type="slidenum">
              <a:rPr lang="en-US" altLang="en-US" sz="900" smtClean="0">
                <a:solidFill>
                  <a:srgbClr val="FFFFFF"/>
                </a:solidFill>
                <a:cs typeface="Arial" panose="020B0604020202020204" pitchFamily="34" charset="0"/>
              </a:rPr>
              <a:pPr algn="r">
                <a:spcBef>
                  <a:spcPct val="20000"/>
                </a:spcBef>
                <a:buFont typeface="Arial" panose="020B0604020202020204" pitchFamily="34" charset="0"/>
                <a:buNone/>
                <a:defRPr/>
              </a:pPr>
              <a:t>‹#›</a:t>
            </a:fld>
            <a:endParaRPr lang="en-CA" altLang="en-US" sz="900">
              <a:solidFill>
                <a:srgbClr val="FFFFFF"/>
              </a:solidFill>
              <a:cs typeface="Arial" panose="020B0604020202020204" pitchFamily="34" charset="0"/>
            </a:endParaRPr>
          </a:p>
        </p:txBody>
      </p:sp>
      <p:pic>
        <p:nvPicPr>
          <p:cNvPr id="5" name="Picture 2" descr="2014_logo_only_reverse.png">
            <a:extLst>
              <a:ext uri="{FF2B5EF4-FFF2-40B4-BE49-F238E27FC236}">
                <a16:creationId xmlns:a16="http://schemas.microsoft.com/office/drawing/2014/main" id="{2F3256DC-B243-C745-B375-416048A44385}"/>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485188" y="473075"/>
            <a:ext cx="407987"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Placeholder 2"/>
          <p:cNvSpPr>
            <a:spLocks noGrp="1"/>
          </p:cNvSpPr>
          <p:nvPr>
            <p:ph type="body" sz="quarter" idx="13"/>
          </p:nvPr>
        </p:nvSpPr>
        <p:spPr>
          <a:xfrm>
            <a:off x="438954" y="1131888"/>
            <a:ext cx="7661438" cy="3672110"/>
          </a:xfrm>
          <a:prstGeom prst="rect">
            <a:avLst/>
          </a:prstGeom>
        </p:spPr>
        <p:txBody>
          <a:bodyPr vert="horz" lIns="0" tIns="0" rIns="0" bIns="0"/>
          <a:lstStyle>
            <a:lvl1pPr marL="0" indent="0">
              <a:lnSpc>
                <a:spcPct val="130000"/>
              </a:lnSpc>
              <a:spcBef>
                <a:spcPts val="0"/>
              </a:spcBef>
              <a:buFontTx/>
              <a:buNone/>
              <a:defRPr sz="1500">
                <a:solidFill>
                  <a:schemeClr val="bg1"/>
                </a:solidFill>
              </a:defRPr>
            </a:lvl1pPr>
            <a:lvl2pPr marL="0" indent="-180000">
              <a:lnSpc>
                <a:spcPct val="130000"/>
              </a:lnSpc>
              <a:spcBef>
                <a:spcPts val="0"/>
              </a:spcBef>
              <a:buFont typeface="Arial"/>
              <a:buChar char="•"/>
              <a:defRPr sz="1500">
                <a:solidFill>
                  <a:schemeClr val="bg1"/>
                </a:solidFill>
              </a:defRPr>
            </a:lvl2pPr>
            <a:lvl3pPr marL="540000" indent="-180000">
              <a:lnSpc>
                <a:spcPct val="130000"/>
              </a:lnSpc>
              <a:spcBef>
                <a:spcPts val="0"/>
              </a:spcBef>
              <a:defRPr sz="1500">
                <a:solidFill>
                  <a:schemeClr val="bg1"/>
                </a:solidFill>
              </a:defRPr>
            </a:lvl3pPr>
            <a:lvl4pPr marL="900000" indent="-180000">
              <a:lnSpc>
                <a:spcPct val="130000"/>
              </a:lnSpc>
              <a:spcBef>
                <a:spcPts val="0"/>
              </a:spcBef>
              <a:buFont typeface="Arial"/>
              <a:buChar char="•"/>
              <a:defRPr sz="1500">
                <a:solidFill>
                  <a:schemeClr val="bg1"/>
                </a:solidFill>
              </a:defRPr>
            </a:lvl4pPr>
            <a:lvl5pPr marL="1260000" indent="-180000">
              <a:lnSpc>
                <a:spcPct val="130000"/>
              </a:lnSpc>
              <a:spcBef>
                <a:spcPts val="0"/>
              </a:spcBef>
              <a:buFont typeface="Arial"/>
              <a:buChar char="•"/>
              <a:defRPr sz="1500">
                <a:solidFill>
                  <a:schemeClr val="bg1"/>
                </a:solidFill>
              </a:defRPr>
            </a:lvl5pPr>
          </a:lstStyle>
          <a:p>
            <a:pPr lvl="0"/>
            <a:r>
              <a:rPr lang="en-CA" dirty="0"/>
              <a:t>Click to edit Master text styles</a:t>
            </a:r>
          </a:p>
          <a:p>
            <a:pPr lvl="1"/>
            <a:r>
              <a:rPr lang="en-CA" dirty="0"/>
              <a:t>Second level</a:t>
            </a:r>
          </a:p>
          <a:p>
            <a:pPr lvl="2"/>
            <a:r>
              <a:rPr lang="en-CA" dirty="0"/>
              <a:t>Third level</a:t>
            </a:r>
          </a:p>
          <a:p>
            <a:pPr lvl="3"/>
            <a:r>
              <a:rPr lang="en-CA" dirty="0"/>
              <a:t>Fourth level</a:t>
            </a:r>
          </a:p>
          <a:p>
            <a:pPr lvl="4"/>
            <a:r>
              <a:rPr lang="en-CA" dirty="0"/>
              <a:t>Fifth level</a:t>
            </a:r>
            <a:endParaRPr lang="en-US" dirty="0"/>
          </a:p>
        </p:txBody>
      </p:sp>
      <p:sp>
        <p:nvSpPr>
          <p:cNvPr id="7" name="Title 1">
            <a:extLst>
              <a:ext uri="{FF2B5EF4-FFF2-40B4-BE49-F238E27FC236}">
                <a16:creationId xmlns:a16="http://schemas.microsoft.com/office/drawing/2014/main" id="{4D2437A2-91F3-A946-A9B6-821439438AA7}"/>
              </a:ext>
            </a:extLst>
          </p:cNvPr>
          <p:cNvSpPr>
            <a:spLocks noGrp="1"/>
          </p:cNvSpPr>
          <p:nvPr>
            <p:ph type="title"/>
          </p:nvPr>
        </p:nvSpPr>
        <p:spPr>
          <a:xfrm>
            <a:off x="438954" y="411510"/>
            <a:ext cx="7661438" cy="623331"/>
          </a:xfrm>
          <a:prstGeom prst="rect">
            <a:avLst/>
          </a:prstGeom>
        </p:spPr>
        <p:txBody>
          <a:bodyPr lIns="0" tIns="0" rIns="0" bIns="0" anchor="ctr" anchorCtr="0"/>
          <a:lstStyle>
            <a:lvl1pPr algn="l">
              <a:lnSpc>
                <a:spcPts val="2100"/>
              </a:lnSpc>
              <a:defRPr kumimoji="0" lang="en-US" sz="2100" b="1" i="0" u="none" strike="noStrike" kern="1200" cap="none" spc="0" normalizeH="0" baseline="0" noProof="0" smtClean="0">
                <a:ln>
                  <a:noFill/>
                </a:ln>
                <a:solidFill>
                  <a:schemeClr val="tx1">
                    <a:lumMod val="10000"/>
                    <a:lumOff val="90000"/>
                  </a:schemeClr>
                </a:solidFill>
                <a:effectLst/>
                <a:uLnTx/>
                <a:uFillTx/>
                <a:latin typeface="Arial"/>
                <a:ea typeface="MS PGothic" panose="020B0600070205080204" pitchFamily="34" charset="-128"/>
                <a:cs typeface="Arial"/>
              </a:defRPr>
            </a:lvl1pPr>
          </a:lstStyle>
          <a:p>
            <a:r>
              <a:rPr lang="en-US" dirty="0"/>
              <a:t>Click to edit Master title style</a:t>
            </a:r>
          </a:p>
        </p:txBody>
      </p:sp>
    </p:spTree>
    <p:extLst>
      <p:ext uri="{BB962C8B-B14F-4D97-AF65-F5344CB8AC3E}">
        <p14:creationId xmlns:p14="http://schemas.microsoft.com/office/powerpoint/2010/main" val="19242138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pic>
        <p:nvPicPr>
          <p:cNvPr id="2" name="Picture 1" descr="19468908073_a6d2e240c9_k.jpg">
            <a:extLst>
              <a:ext uri="{FF2B5EF4-FFF2-40B4-BE49-F238E27FC236}">
                <a16:creationId xmlns:a16="http://schemas.microsoft.com/office/drawing/2014/main" id="{5DD14DC1-5CE5-D34D-B7CE-A3F58A33C385}"/>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5157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BAE5710D-5927-EE4E-8AA2-D225D08234A2}"/>
              </a:ext>
            </a:extLst>
          </p:cNvPr>
          <p:cNvSpPr/>
          <p:nvPr userDrawn="1"/>
        </p:nvSpPr>
        <p:spPr>
          <a:xfrm>
            <a:off x="0" y="1131888"/>
            <a:ext cx="4716463" cy="1079500"/>
          </a:xfrm>
          <a:prstGeom prst="rect">
            <a:avLst/>
          </a:prstGeom>
          <a:solidFill>
            <a:schemeClr val="bg1">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pic>
        <p:nvPicPr>
          <p:cNvPr id="4" name="Picture 3" descr="UBC_2016_Signature_Wide_282.png">
            <a:extLst>
              <a:ext uri="{FF2B5EF4-FFF2-40B4-BE49-F238E27FC236}">
                <a16:creationId xmlns:a16="http://schemas.microsoft.com/office/drawing/2014/main" id="{66D09CC6-BA2D-A04C-AD1D-B91612C2C6BF}"/>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39738" y="1439863"/>
            <a:ext cx="3895725" cy="512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1" hidden="1">
            <a:extLst>
              <a:ext uri="{FF2B5EF4-FFF2-40B4-BE49-F238E27FC236}">
                <a16:creationId xmlns:a16="http://schemas.microsoft.com/office/drawing/2014/main" id="{A6960B72-140A-014C-AA4F-F35D5589F0B0}"/>
              </a:ext>
            </a:extLst>
          </p:cNvPr>
          <p:cNvSpPr>
            <a:spLocks noGrp="1"/>
          </p:cNvSpPr>
          <p:nvPr>
            <p:ph type="title"/>
          </p:nvPr>
        </p:nvSpPr>
        <p:spPr>
          <a:xfrm>
            <a:off x="438954" y="3795886"/>
            <a:ext cx="7661438" cy="623331"/>
          </a:xfrm>
          <a:prstGeom prst="rect">
            <a:avLst/>
          </a:prstGeom>
        </p:spPr>
        <p:txBody>
          <a:bodyPr lIns="0" tIns="0" rIns="0" bIns="0" anchor="ctr" anchorCtr="0"/>
          <a:lstStyle>
            <a:lvl1pPr algn="l">
              <a:lnSpc>
                <a:spcPts val="2100"/>
              </a:lnSpc>
              <a:defRPr kumimoji="0" lang="en-US" sz="2100" b="1" i="0" u="none" strike="noStrike" kern="1200" cap="none" spc="0" normalizeH="0" baseline="0" noProof="0" smtClean="0">
                <a:ln>
                  <a:noFill/>
                </a:ln>
                <a:solidFill>
                  <a:schemeClr val="tx1">
                    <a:lumMod val="10000"/>
                    <a:lumOff val="90000"/>
                  </a:schemeClr>
                </a:solidFill>
                <a:effectLst/>
                <a:uLnTx/>
                <a:uFillTx/>
                <a:latin typeface="Arial"/>
                <a:ea typeface="MS PGothic" panose="020B0600070205080204" pitchFamily="34" charset="-128"/>
                <a:cs typeface="Arial"/>
              </a:defRPr>
            </a:lvl1pPr>
          </a:lstStyle>
          <a:p>
            <a:r>
              <a:rPr lang="en-US" dirty="0"/>
              <a:t>Click to edit Master title style</a:t>
            </a:r>
          </a:p>
        </p:txBody>
      </p:sp>
    </p:spTree>
    <p:extLst>
      <p:ext uri="{BB962C8B-B14F-4D97-AF65-F5344CB8AC3E}">
        <p14:creationId xmlns:p14="http://schemas.microsoft.com/office/powerpoint/2010/main" val="23580949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End Slide - 2">
    <p:spTree>
      <p:nvGrpSpPr>
        <p:cNvPr id="1" name=""/>
        <p:cNvGrpSpPr/>
        <p:nvPr/>
      </p:nvGrpSpPr>
      <p:grpSpPr>
        <a:xfrm>
          <a:off x="0" y="0"/>
          <a:ext cx="0" cy="0"/>
          <a:chOff x="0" y="0"/>
          <a:chExt cx="0" cy="0"/>
        </a:xfrm>
      </p:grpSpPr>
      <p:pic>
        <p:nvPicPr>
          <p:cNvPr id="2" name="Picture 1" descr="20089915475_1cd74fac37_o.jpg">
            <a:extLst>
              <a:ext uri="{FF2B5EF4-FFF2-40B4-BE49-F238E27FC236}">
                <a16:creationId xmlns:a16="http://schemas.microsoft.com/office/drawing/2014/main" id="{0A81FF03-FDC6-CC4D-B231-F65CBFDA592D}"/>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1679FA8B-11E4-0B42-A321-6B205810CC43}"/>
              </a:ext>
            </a:extLst>
          </p:cNvPr>
          <p:cNvSpPr/>
          <p:nvPr userDrawn="1"/>
        </p:nvSpPr>
        <p:spPr>
          <a:xfrm>
            <a:off x="0" y="1131888"/>
            <a:ext cx="4716463" cy="1079500"/>
          </a:xfrm>
          <a:prstGeom prst="rect">
            <a:avLst/>
          </a:prstGeom>
          <a:solidFill>
            <a:schemeClr val="bg1">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pic>
        <p:nvPicPr>
          <p:cNvPr id="4" name="Picture 3" descr="UBC_2016_Signature_Wide_282.png">
            <a:extLst>
              <a:ext uri="{FF2B5EF4-FFF2-40B4-BE49-F238E27FC236}">
                <a16:creationId xmlns:a16="http://schemas.microsoft.com/office/drawing/2014/main" id="{DEFCB981-7C2F-C943-95A2-07B6949504B4}"/>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39738" y="1439863"/>
            <a:ext cx="3895725" cy="512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itle 1" hidden="1">
            <a:extLst>
              <a:ext uri="{FF2B5EF4-FFF2-40B4-BE49-F238E27FC236}">
                <a16:creationId xmlns:a16="http://schemas.microsoft.com/office/drawing/2014/main" id="{0EDE2023-447C-8E47-B602-8AE251F010C0}"/>
              </a:ext>
            </a:extLst>
          </p:cNvPr>
          <p:cNvSpPr>
            <a:spLocks noGrp="1"/>
          </p:cNvSpPr>
          <p:nvPr>
            <p:ph type="title"/>
          </p:nvPr>
        </p:nvSpPr>
        <p:spPr>
          <a:xfrm>
            <a:off x="438954" y="3795886"/>
            <a:ext cx="7661438" cy="623331"/>
          </a:xfrm>
          <a:prstGeom prst="rect">
            <a:avLst/>
          </a:prstGeom>
        </p:spPr>
        <p:txBody>
          <a:bodyPr lIns="0" tIns="0" rIns="0" bIns="0" anchor="ctr" anchorCtr="0"/>
          <a:lstStyle>
            <a:lvl1pPr algn="l">
              <a:lnSpc>
                <a:spcPts val="2100"/>
              </a:lnSpc>
              <a:defRPr kumimoji="0" lang="en-US" sz="2100" b="1" i="0" u="none" strike="noStrike" kern="1200" cap="none" spc="0" normalizeH="0" baseline="0" noProof="0" smtClean="0">
                <a:ln>
                  <a:noFill/>
                </a:ln>
                <a:solidFill>
                  <a:schemeClr val="tx1">
                    <a:lumMod val="10000"/>
                    <a:lumOff val="90000"/>
                  </a:schemeClr>
                </a:solidFill>
                <a:effectLst/>
                <a:uLnTx/>
                <a:uFillTx/>
                <a:latin typeface="Arial"/>
                <a:ea typeface="MS PGothic" panose="020B0600070205080204" pitchFamily="34" charset="-128"/>
                <a:cs typeface="Arial"/>
              </a:defRPr>
            </a:lvl1pPr>
          </a:lstStyle>
          <a:p>
            <a:r>
              <a:rPr lang="en-US" dirty="0"/>
              <a:t>Click to edit Master title style</a:t>
            </a:r>
          </a:p>
        </p:txBody>
      </p:sp>
    </p:spTree>
    <p:extLst>
      <p:ext uri="{BB962C8B-B14F-4D97-AF65-F5344CB8AC3E}">
        <p14:creationId xmlns:p14="http://schemas.microsoft.com/office/powerpoint/2010/main" val="32355049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End Slide - 3">
    <p:spTree>
      <p:nvGrpSpPr>
        <p:cNvPr id="1" name=""/>
        <p:cNvGrpSpPr/>
        <p:nvPr/>
      </p:nvGrpSpPr>
      <p:grpSpPr>
        <a:xfrm>
          <a:off x="0" y="0"/>
          <a:ext cx="0" cy="0"/>
          <a:chOff x="0" y="0"/>
          <a:chExt cx="0" cy="0"/>
        </a:xfrm>
      </p:grpSpPr>
      <p:pic>
        <p:nvPicPr>
          <p:cNvPr id="2" name="Picture 1" descr="31900255798_3e8cac60e0_o.jpg">
            <a:extLst>
              <a:ext uri="{FF2B5EF4-FFF2-40B4-BE49-F238E27FC236}">
                <a16:creationId xmlns:a16="http://schemas.microsoft.com/office/drawing/2014/main" id="{5658A997-F644-6E49-AB79-95B695BF4119}"/>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0EB45B9B-AFB5-0F46-8F2B-AAD4AD18B81A}"/>
              </a:ext>
            </a:extLst>
          </p:cNvPr>
          <p:cNvSpPr/>
          <p:nvPr userDrawn="1"/>
        </p:nvSpPr>
        <p:spPr>
          <a:xfrm>
            <a:off x="0" y="1131888"/>
            <a:ext cx="4716463" cy="1079500"/>
          </a:xfrm>
          <a:prstGeom prst="rect">
            <a:avLst/>
          </a:prstGeom>
          <a:solidFill>
            <a:schemeClr val="bg1">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pic>
        <p:nvPicPr>
          <p:cNvPr id="4" name="Picture 3" descr="UBC_2016_Signature_Wide_282.png">
            <a:extLst>
              <a:ext uri="{FF2B5EF4-FFF2-40B4-BE49-F238E27FC236}">
                <a16:creationId xmlns:a16="http://schemas.microsoft.com/office/drawing/2014/main" id="{9E8924C4-7F30-A54A-9DCE-34CF1E9B8B4F}"/>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39738" y="1439863"/>
            <a:ext cx="3895725" cy="512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1" hidden="1">
            <a:extLst>
              <a:ext uri="{FF2B5EF4-FFF2-40B4-BE49-F238E27FC236}">
                <a16:creationId xmlns:a16="http://schemas.microsoft.com/office/drawing/2014/main" id="{952E6527-054D-6345-9789-239FBD591565}"/>
              </a:ext>
            </a:extLst>
          </p:cNvPr>
          <p:cNvSpPr>
            <a:spLocks noGrp="1"/>
          </p:cNvSpPr>
          <p:nvPr>
            <p:ph type="title"/>
          </p:nvPr>
        </p:nvSpPr>
        <p:spPr>
          <a:xfrm>
            <a:off x="438954" y="3795886"/>
            <a:ext cx="7661438" cy="623331"/>
          </a:xfrm>
          <a:prstGeom prst="rect">
            <a:avLst/>
          </a:prstGeom>
        </p:spPr>
        <p:txBody>
          <a:bodyPr lIns="0" tIns="0" rIns="0" bIns="0" anchor="ctr" anchorCtr="0"/>
          <a:lstStyle>
            <a:lvl1pPr algn="l">
              <a:lnSpc>
                <a:spcPts val="2100"/>
              </a:lnSpc>
              <a:defRPr kumimoji="0" lang="en-US" sz="2100" b="1" i="0" u="none" strike="noStrike" kern="1200" cap="none" spc="0" normalizeH="0" baseline="0" noProof="0" smtClean="0">
                <a:ln>
                  <a:noFill/>
                </a:ln>
                <a:solidFill>
                  <a:schemeClr val="tx1">
                    <a:lumMod val="10000"/>
                    <a:lumOff val="90000"/>
                  </a:schemeClr>
                </a:solidFill>
                <a:effectLst/>
                <a:uLnTx/>
                <a:uFillTx/>
                <a:latin typeface="Arial"/>
                <a:ea typeface="MS PGothic" panose="020B0600070205080204" pitchFamily="34" charset="-128"/>
                <a:cs typeface="Arial"/>
              </a:defRPr>
            </a:lvl1pPr>
          </a:lstStyle>
          <a:p>
            <a:r>
              <a:rPr lang="en-US" dirty="0"/>
              <a:t>Click to edit Master title style</a:t>
            </a:r>
          </a:p>
        </p:txBody>
      </p:sp>
    </p:spTree>
    <p:extLst>
      <p:ext uri="{BB962C8B-B14F-4D97-AF65-F5344CB8AC3E}">
        <p14:creationId xmlns:p14="http://schemas.microsoft.com/office/powerpoint/2010/main" val="34409676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pic>
        <p:nvPicPr>
          <p:cNvPr id="5" name="Picture 1" descr="31900253528_e638090e1d_o.jpg">
            <a:extLst>
              <a:ext uri="{FF2B5EF4-FFF2-40B4-BE49-F238E27FC236}">
                <a16:creationId xmlns:a16="http://schemas.microsoft.com/office/drawing/2014/main" id="{1323C42E-04AA-954B-B4C6-01D705DF290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53E74F83-DB39-7549-8317-582894260E25}"/>
              </a:ext>
            </a:extLst>
          </p:cNvPr>
          <p:cNvSpPr/>
          <p:nvPr userDrawn="1"/>
        </p:nvSpPr>
        <p:spPr>
          <a:xfrm>
            <a:off x="8243888" y="1131888"/>
            <a:ext cx="900112" cy="1131887"/>
          </a:xfrm>
          <a:prstGeom prst="rect">
            <a:avLst/>
          </a:prstGeom>
          <a:solidFill>
            <a:srgbClr val="FFFFFF">
              <a:alpha val="75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7" name="Rectangle 6">
            <a:extLst>
              <a:ext uri="{FF2B5EF4-FFF2-40B4-BE49-F238E27FC236}">
                <a16:creationId xmlns:a16="http://schemas.microsoft.com/office/drawing/2014/main" id="{77C83825-2511-6D44-A843-1695AE0A13E7}"/>
              </a:ext>
            </a:extLst>
          </p:cNvPr>
          <p:cNvSpPr/>
          <p:nvPr userDrawn="1"/>
        </p:nvSpPr>
        <p:spPr>
          <a:xfrm>
            <a:off x="-107950" y="1131888"/>
            <a:ext cx="6122988" cy="2735262"/>
          </a:xfrm>
          <a:prstGeom prst="rect">
            <a:avLst/>
          </a:prstGeom>
          <a:solidFill>
            <a:srgbClr val="FFFFFF">
              <a:alpha val="7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pic>
        <p:nvPicPr>
          <p:cNvPr id="8" name="Picture 3" descr="s4b282c2015.png">
            <a:extLst>
              <a:ext uri="{FF2B5EF4-FFF2-40B4-BE49-F238E27FC236}">
                <a16:creationId xmlns:a16="http://schemas.microsoft.com/office/drawing/2014/main" id="{21C86978-3C5B-0B40-8BB4-DC0ABEB089D9}"/>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513763" y="1439863"/>
            <a:ext cx="363537"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 Placeholder 14"/>
          <p:cNvSpPr>
            <a:spLocks noGrp="1"/>
          </p:cNvSpPr>
          <p:nvPr>
            <p:ph type="body" sz="quarter" idx="12"/>
          </p:nvPr>
        </p:nvSpPr>
        <p:spPr>
          <a:xfrm>
            <a:off x="365760" y="3003798"/>
            <a:ext cx="5430203" cy="321394"/>
          </a:xfrm>
          <a:prstGeom prst="rect">
            <a:avLst/>
          </a:prstGeom>
        </p:spPr>
        <p:txBody>
          <a:bodyPr vert="horz" lIns="0" tIns="0" rIns="0" bIns="0"/>
          <a:lstStyle>
            <a:lvl1pPr marL="0" indent="0">
              <a:buNone/>
              <a:defRPr sz="1800" b="0" i="0" kern="0" spc="30" baseline="0">
                <a:solidFill>
                  <a:schemeClr val="tx1"/>
                </a:solidFill>
                <a:latin typeface="Arial"/>
                <a:cs typeface="Arial"/>
              </a:defRPr>
            </a:lvl1pPr>
            <a:lvl2pPr>
              <a:defRPr sz="900" b="0" i="0">
                <a:latin typeface="Whitney Book"/>
                <a:cs typeface="Whitney Book"/>
              </a:defRPr>
            </a:lvl2pPr>
            <a:lvl3pPr>
              <a:defRPr sz="900" b="0" i="0">
                <a:latin typeface="Whitney Book"/>
                <a:cs typeface="Whitney Book"/>
              </a:defRPr>
            </a:lvl3pPr>
            <a:lvl4pPr>
              <a:defRPr sz="900" b="0" i="0">
                <a:latin typeface="Whitney Book"/>
                <a:cs typeface="Whitney Book"/>
              </a:defRPr>
            </a:lvl4pPr>
            <a:lvl5pPr>
              <a:defRPr sz="900" b="0" i="0">
                <a:latin typeface="Whitney Book"/>
                <a:cs typeface="Whitney Book"/>
              </a:defRPr>
            </a:lvl5pPr>
          </a:lstStyle>
          <a:p>
            <a:pPr lvl="0"/>
            <a:r>
              <a:rPr lang="en-CA" dirty="0"/>
              <a:t>Click to edit Master text styles</a:t>
            </a:r>
          </a:p>
        </p:txBody>
      </p:sp>
      <p:sp>
        <p:nvSpPr>
          <p:cNvPr id="14" name="Text Placeholder 14"/>
          <p:cNvSpPr>
            <a:spLocks noGrp="1"/>
          </p:cNvSpPr>
          <p:nvPr>
            <p:ph type="body" sz="quarter" idx="13"/>
          </p:nvPr>
        </p:nvSpPr>
        <p:spPr>
          <a:xfrm>
            <a:off x="365760" y="3507854"/>
            <a:ext cx="5430203" cy="321394"/>
          </a:xfrm>
          <a:prstGeom prst="rect">
            <a:avLst/>
          </a:prstGeom>
        </p:spPr>
        <p:txBody>
          <a:bodyPr vert="horz" lIns="0" tIns="0" rIns="0" bIns="0"/>
          <a:lstStyle>
            <a:lvl1pPr marL="0" indent="0">
              <a:buNone/>
              <a:defRPr sz="1000" b="1" i="0" kern="0" cap="none" spc="0" normalizeH="0" baseline="0">
                <a:solidFill>
                  <a:srgbClr val="0C2344"/>
                </a:solidFill>
                <a:latin typeface="Arial"/>
                <a:cs typeface="Arial"/>
              </a:defRPr>
            </a:lvl1pPr>
            <a:lvl2pPr>
              <a:defRPr sz="900" b="0" i="0">
                <a:latin typeface="Whitney Book"/>
                <a:cs typeface="Whitney Book"/>
              </a:defRPr>
            </a:lvl2pPr>
            <a:lvl3pPr>
              <a:defRPr sz="900" b="0" i="0">
                <a:latin typeface="Whitney Book"/>
                <a:cs typeface="Whitney Book"/>
              </a:defRPr>
            </a:lvl3pPr>
            <a:lvl4pPr>
              <a:defRPr sz="900" b="0" i="0">
                <a:latin typeface="Whitney Book"/>
                <a:cs typeface="Whitney Book"/>
              </a:defRPr>
            </a:lvl4pPr>
            <a:lvl5pPr>
              <a:defRPr sz="900" b="0" i="0">
                <a:latin typeface="Whitney Book"/>
                <a:cs typeface="Whitney Book"/>
              </a:defRPr>
            </a:lvl5pPr>
          </a:lstStyle>
          <a:p>
            <a:pPr lvl="0"/>
            <a:r>
              <a:rPr lang="en-CA" dirty="0"/>
              <a:t>Click to edit Master text styles</a:t>
            </a:r>
          </a:p>
        </p:txBody>
      </p:sp>
      <p:sp>
        <p:nvSpPr>
          <p:cNvPr id="2" name="Title 1">
            <a:extLst>
              <a:ext uri="{FF2B5EF4-FFF2-40B4-BE49-F238E27FC236}">
                <a16:creationId xmlns:a16="http://schemas.microsoft.com/office/drawing/2014/main" id="{7B7B864F-A2A5-1B4C-9586-22EDF0E4194D}"/>
              </a:ext>
            </a:extLst>
          </p:cNvPr>
          <p:cNvSpPr>
            <a:spLocks noGrp="1"/>
          </p:cNvSpPr>
          <p:nvPr>
            <p:ph type="title"/>
          </p:nvPr>
        </p:nvSpPr>
        <p:spPr>
          <a:xfrm>
            <a:off x="381395" y="1332646"/>
            <a:ext cx="5414568" cy="1671152"/>
          </a:xfrm>
          <a:prstGeom prst="rect">
            <a:avLst/>
          </a:prstGeom>
        </p:spPr>
        <p:txBody>
          <a:bodyPr lIns="0" tIns="0" rIns="0" bIns="0"/>
          <a:lstStyle>
            <a:lvl1pPr algn="l">
              <a:lnSpc>
                <a:spcPts val="3800"/>
              </a:lnSpc>
              <a:defRPr lang="en-US" sz="3400" b="1" i="0" kern="0" cap="none" spc="0" baseline="0" dirty="0">
                <a:solidFill>
                  <a:schemeClr val="tx1"/>
                </a:solidFill>
                <a:latin typeface="Arial"/>
                <a:ea typeface="MS PGothic" panose="020B0600070205080204" pitchFamily="34" charset="-128"/>
                <a:cs typeface="Arial"/>
              </a:defRPr>
            </a:lvl1pPr>
          </a:lstStyle>
          <a:p>
            <a:r>
              <a:rPr lang="en-US" dirty="0"/>
              <a:t>Click to edit Master title style</a:t>
            </a:r>
          </a:p>
        </p:txBody>
      </p:sp>
    </p:spTree>
    <p:extLst>
      <p:ext uri="{BB962C8B-B14F-4D97-AF65-F5344CB8AC3E}">
        <p14:creationId xmlns:p14="http://schemas.microsoft.com/office/powerpoint/2010/main" val="4727561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3">
    <p:spTree>
      <p:nvGrpSpPr>
        <p:cNvPr id="1" name=""/>
        <p:cNvGrpSpPr/>
        <p:nvPr/>
      </p:nvGrpSpPr>
      <p:grpSpPr>
        <a:xfrm>
          <a:off x="0" y="0"/>
          <a:ext cx="0" cy="0"/>
          <a:chOff x="0" y="0"/>
          <a:chExt cx="0" cy="0"/>
        </a:xfrm>
      </p:grpSpPr>
      <p:pic>
        <p:nvPicPr>
          <p:cNvPr id="5" name="Picture 1" descr="19468908073_a6d2e240c9_k.jpg">
            <a:extLst>
              <a:ext uri="{FF2B5EF4-FFF2-40B4-BE49-F238E27FC236}">
                <a16:creationId xmlns:a16="http://schemas.microsoft.com/office/drawing/2014/main" id="{7E2E6299-AEC3-544D-B674-3A8EAED2B9D8}"/>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3753E3B7-3D48-2F49-99AC-B7755D6CB118}"/>
              </a:ext>
            </a:extLst>
          </p:cNvPr>
          <p:cNvSpPr/>
          <p:nvPr userDrawn="1"/>
        </p:nvSpPr>
        <p:spPr>
          <a:xfrm>
            <a:off x="8243888" y="1131888"/>
            <a:ext cx="900112" cy="1131887"/>
          </a:xfrm>
          <a:prstGeom prst="rect">
            <a:avLst/>
          </a:prstGeom>
          <a:solidFill>
            <a:srgbClr val="FFFFFF">
              <a:alpha val="75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7" name="Rectangle 6">
            <a:extLst>
              <a:ext uri="{FF2B5EF4-FFF2-40B4-BE49-F238E27FC236}">
                <a16:creationId xmlns:a16="http://schemas.microsoft.com/office/drawing/2014/main" id="{00234C93-2238-D14F-92E9-94CC3CB9341F}"/>
              </a:ext>
            </a:extLst>
          </p:cNvPr>
          <p:cNvSpPr/>
          <p:nvPr userDrawn="1"/>
        </p:nvSpPr>
        <p:spPr>
          <a:xfrm>
            <a:off x="-107950" y="1131888"/>
            <a:ext cx="6122988" cy="2735262"/>
          </a:xfrm>
          <a:prstGeom prst="rect">
            <a:avLst/>
          </a:prstGeom>
          <a:solidFill>
            <a:srgbClr val="FFFFFF">
              <a:alpha val="7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8" name="TextBox 7">
            <a:extLst>
              <a:ext uri="{FF2B5EF4-FFF2-40B4-BE49-F238E27FC236}">
                <a16:creationId xmlns:a16="http://schemas.microsoft.com/office/drawing/2014/main" id="{C4CC91F5-A3A2-AA46-B4C3-AC0ECAC534FD}"/>
              </a:ext>
            </a:extLst>
          </p:cNvPr>
          <p:cNvSpPr txBox="1">
            <a:spLocks noChangeArrowheads="1"/>
          </p:cNvSpPr>
          <p:nvPr userDrawn="1"/>
        </p:nvSpPr>
        <p:spPr bwMode="auto">
          <a:xfrm>
            <a:off x="5732463" y="6015038"/>
            <a:ext cx="185737" cy="460375"/>
          </a:xfrm>
          <a:prstGeom prst="rect">
            <a:avLst/>
          </a:prstGeom>
          <a:noFill/>
          <a:ln>
            <a:noFill/>
          </a:ln>
          <a:extLst>
            <a:ext uri="{909E8E84-426E-40dd-AFC4-6F175D3DCCD1}"/>
            <a:ext uri="{91240B29-F687-4f45-9708-019B960494DF}"/>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defRPr/>
            </a:pPr>
            <a:endParaRPr lang="en-US"/>
          </a:p>
        </p:txBody>
      </p:sp>
      <p:pic>
        <p:nvPicPr>
          <p:cNvPr id="9" name="Picture 3" descr="s4b282c2015.png">
            <a:extLst>
              <a:ext uri="{FF2B5EF4-FFF2-40B4-BE49-F238E27FC236}">
                <a16:creationId xmlns:a16="http://schemas.microsoft.com/office/drawing/2014/main" id="{D2589F8F-9E38-484D-81E0-20FBCD63BFB9}"/>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513763" y="1439863"/>
            <a:ext cx="363537"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ext Placeholder 14"/>
          <p:cNvSpPr>
            <a:spLocks noGrp="1"/>
          </p:cNvSpPr>
          <p:nvPr>
            <p:ph type="body" sz="quarter" idx="12"/>
          </p:nvPr>
        </p:nvSpPr>
        <p:spPr>
          <a:xfrm>
            <a:off x="365760" y="3003798"/>
            <a:ext cx="5430203" cy="321394"/>
          </a:xfrm>
          <a:prstGeom prst="rect">
            <a:avLst/>
          </a:prstGeom>
        </p:spPr>
        <p:txBody>
          <a:bodyPr vert="horz" lIns="0" tIns="0" rIns="0" bIns="0"/>
          <a:lstStyle>
            <a:lvl1pPr marL="0" indent="0">
              <a:buNone/>
              <a:defRPr sz="1800" b="0" i="0" kern="0" spc="30" baseline="0">
                <a:solidFill>
                  <a:schemeClr val="tx1"/>
                </a:solidFill>
                <a:latin typeface="Arial"/>
                <a:cs typeface="Arial"/>
              </a:defRPr>
            </a:lvl1pPr>
            <a:lvl2pPr>
              <a:defRPr sz="900" b="0" i="0">
                <a:latin typeface="Whitney Book"/>
                <a:cs typeface="Whitney Book"/>
              </a:defRPr>
            </a:lvl2pPr>
            <a:lvl3pPr>
              <a:defRPr sz="900" b="0" i="0">
                <a:latin typeface="Whitney Book"/>
                <a:cs typeface="Whitney Book"/>
              </a:defRPr>
            </a:lvl3pPr>
            <a:lvl4pPr>
              <a:defRPr sz="900" b="0" i="0">
                <a:latin typeface="Whitney Book"/>
                <a:cs typeface="Whitney Book"/>
              </a:defRPr>
            </a:lvl4pPr>
            <a:lvl5pPr>
              <a:defRPr sz="900" b="0" i="0">
                <a:latin typeface="Whitney Book"/>
                <a:cs typeface="Whitney Book"/>
              </a:defRPr>
            </a:lvl5pPr>
          </a:lstStyle>
          <a:p>
            <a:pPr lvl="0"/>
            <a:r>
              <a:rPr lang="en-CA" dirty="0"/>
              <a:t>Click to edit Master text styles</a:t>
            </a:r>
          </a:p>
        </p:txBody>
      </p:sp>
      <p:sp>
        <p:nvSpPr>
          <p:cNvPr id="15" name="Text Placeholder 14"/>
          <p:cNvSpPr>
            <a:spLocks noGrp="1"/>
          </p:cNvSpPr>
          <p:nvPr>
            <p:ph type="body" sz="quarter" idx="13"/>
          </p:nvPr>
        </p:nvSpPr>
        <p:spPr>
          <a:xfrm>
            <a:off x="365760" y="3507854"/>
            <a:ext cx="5430203" cy="321394"/>
          </a:xfrm>
          <a:prstGeom prst="rect">
            <a:avLst/>
          </a:prstGeom>
        </p:spPr>
        <p:txBody>
          <a:bodyPr vert="horz" lIns="0" tIns="0" rIns="0" bIns="0"/>
          <a:lstStyle>
            <a:lvl1pPr marL="0" indent="0">
              <a:buNone/>
              <a:defRPr sz="1000" b="1" i="0" kern="0" cap="none" spc="0" normalizeH="0" baseline="0">
                <a:solidFill>
                  <a:srgbClr val="0C2344"/>
                </a:solidFill>
                <a:latin typeface="Arial"/>
                <a:cs typeface="Arial"/>
              </a:defRPr>
            </a:lvl1pPr>
            <a:lvl2pPr>
              <a:defRPr sz="900" b="0" i="0">
                <a:latin typeface="Whitney Book"/>
                <a:cs typeface="Whitney Book"/>
              </a:defRPr>
            </a:lvl2pPr>
            <a:lvl3pPr>
              <a:defRPr sz="900" b="0" i="0">
                <a:latin typeface="Whitney Book"/>
                <a:cs typeface="Whitney Book"/>
              </a:defRPr>
            </a:lvl3pPr>
            <a:lvl4pPr>
              <a:defRPr sz="900" b="0" i="0">
                <a:latin typeface="Whitney Book"/>
                <a:cs typeface="Whitney Book"/>
              </a:defRPr>
            </a:lvl4pPr>
            <a:lvl5pPr>
              <a:defRPr sz="900" b="0" i="0">
                <a:latin typeface="Whitney Book"/>
                <a:cs typeface="Whitney Book"/>
              </a:defRPr>
            </a:lvl5pPr>
          </a:lstStyle>
          <a:p>
            <a:pPr lvl="0"/>
            <a:r>
              <a:rPr lang="en-CA" dirty="0"/>
              <a:t>Click to edit Master text styles</a:t>
            </a:r>
          </a:p>
        </p:txBody>
      </p:sp>
      <p:sp>
        <p:nvSpPr>
          <p:cNvPr id="10" name="Title 1">
            <a:extLst>
              <a:ext uri="{FF2B5EF4-FFF2-40B4-BE49-F238E27FC236}">
                <a16:creationId xmlns:a16="http://schemas.microsoft.com/office/drawing/2014/main" id="{FC018589-E1F5-7346-885A-EB2B985D4FCD}"/>
              </a:ext>
            </a:extLst>
          </p:cNvPr>
          <p:cNvSpPr>
            <a:spLocks noGrp="1"/>
          </p:cNvSpPr>
          <p:nvPr>
            <p:ph type="title"/>
          </p:nvPr>
        </p:nvSpPr>
        <p:spPr>
          <a:xfrm>
            <a:off x="381395" y="1332646"/>
            <a:ext cx="5414568" cy="1671152"/>
          </a:xfrm>
          <a:prstGeom prst="rect">
            <a:avLst/>
          </a:prstGeom>
        </p:spPr>
        <p:txBody>
          <a:bodyPr lIns="0" tIns="0" rIns="0" bIns="0"/>
          <a:lstStyle>
            <a:lvl1pPr algn="l">
              <a:lnSpc>
                <a:spcPts val="3800"/>
              </a:lnSpc>
              <a:defRPr lang="en-US" sz="3400" b="1" i="0" kern="0" cap="none" spc="0" baseline="0" dirty="0">
                <a:solidFill>
                  <a:schemeClr val="tx1"/>
                </a:solidFill>
                <a:latin typeface="Arial"/>
                <a:ea typeface="MS PGothic" panose="020B0600070205080204" pitchFamily="34" charset="-128"/>
                <a:cs typeface="Arial"/>
              </a:defRPr>
            </a:lvl1pPr>
          </a:lstStyle>
          <a:p>
            <a:r>
              <a:rPr lang="en-US" dirty="0"/>
              <a:t>Click to edit Master title style</a:t>
            </a:r>
          </a:p>
        </p:txBody>
      </p:sp>
    </p:spTree>
    <p:extLst>
      <p:ext uri="{BB962C8B-B14F-4D97-AF65-F5344CB8AC3E}">
        <p14:creationId xmlns:p14="http://schemas.microsoft.com/office/powerpoint/2010/main" val="31745925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 4">
    <p:spTree>
      <p:nvGrpSpPr>
        <p:cNvPr id="1" name=""/>
        <p:cNvGrpSpPr/>
        <p:nvPr/>
      </p:nvGrpSpPr>
      <p:grpSpPr>
        <a:xfrm>
          <a:off x="0" y="0"/>
          <a:ext cx="0" cy="0"/>
          <a:chOff x="0" y="0"/>
          <a:chExt cx="0" cy="0"/>
        </a:xfrm>
      </p:grpSpPr>
      <p:pic>
        <p:nvPicPr>
          <p:cNvPr id="5" name="Picture 1" descr="33734603791_87ba8475ca_o.jpg">
            <a:extLst>
              <a:ext uri="{FF2B5EF4-FFF2-40B4-BE49-F238E27FC236}">
                <a16:creationId xmlns:a16="http://schemas.microsoft.com/office/drawing/2014/main" id="{E77BE962-0BFE-5C4B-89FB-3B486E8D225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6350"/>
            <a:ext cx="9144000" cy="5137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B32C7108-0135-6447-A450-C4951534F286}"/>
              </a:ext>
            </a:extLst>
          </p:cNvPr>
          <p:cNvSpPr/>
          <p:nvPr userDrawn="1"/>
        </p:nvSpPr>
        <p:spPr>
          <a:xfrm>
            <a:off x="8243888" y="1131888"/>
            <a:ext cx="900112" cy="1131887"/>
          </a:xfrm>
          <a:prstGeom prst="rect">
            <a:avLst/>
          </a:prstGeom>
          <a:solidFill>
            <a:srgbClr val="FFFFFF">
              <a:alpha val="75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7" name="Rectangle 6">
            <a:extLst>
              <a:ext uri="{FF2B5EF4-FFF2-40B4-BE49-F238E27FC236}">
                <a16:creationId xmlns:a16="http://schemas.microsoft.com/office/drawing/2014/main" id="{EDBA166D-9B34-2840-A504-DF49F32681BE}"/>
              </a:ext>
            </a:extLst>
          </p:cNvPr>
          <p:cNvSpPr/>
          <p:nvPr userDrawn="1"/>
        </p:nvSpPr>
        <p:spPr>
          <a:xfrm>
            <a:off x="-107950" y="1131888"/>
            <a:ext cx="6122988" cy="2735262"/>
          </a:xfrm>
          <a:prstGeom prst="rect">
            <a:avLst/>
          </a:prstGeom>
          <a:solidFill>
            <a:srgbClr val="FFFFFF">
              <a:alpha val="7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pic>
        <p:nvPicPr>
          <p:cNvPr id="8" name="Picture 3" descr="s4b282c2015.png">
            <a:extLst>
              <a:ext uri="{FF2B5EF4-FFF2-40B4-BE49-F238E27FC236}">
                <a16:creationId xmlns:a16="http://schemas.microsoft.com/office/drawing/2014/main" id="{5C824A16-1FFC-9447-91A2-5E29DDD0F738}"/>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513763" y="1439863"/>
            <a:ext cx="363537"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 Placeholder 14"/>
          <p:cNvSpPr>
            <a:spLocks noGrp="1"/>
          </p:cNvSpPr>
          <p:nvPr>
            <p:ph type="body" sz="quarter" idx="12"/>
          </p:nvPr>
        </p:nvSpPr>
        <p:spPr>
          <a:xfrm>
            <a:off x="365760" y="3003798"/>
            <a:ext cx="5430203" cy="321394"/>
          </a:xfrm>
          <a:prstGeom prst="rect">
            <a:avLst/>
          </a:prstGeom>
        </p:spPr>
        <p:txBody>
          <a:bodyPr vert="horz" lIns="0" tIns="0" rIns="0" bIns="0"/>
          <a:lstStyle>
            <a:lvl1pPr marL="0" indent="0">
              <a:buNone/>
              <a:defRPr sz="1800" b="0" i="0" kern="0" spc="30" baseline="0">
                <a:solidFill>
                  <a:schemeClr val="tx1"/>
                </a:solidFill>
                <a:latin typeface="Arial"/>
                <a:cs typeface="Arial"/>
              </a:defRPr>
            </a:lvl1pPr>
            <a:lvl2pPr>
              <a:defRPr sz="900" b="0" i="0">
                <a:latin typeface="Whitney Book"/>
                <a:cs typeface="Whitney Book"/>
              </a:defRPr>
            </a:lvl2pPr>
            <a:lvl3pPr>
              <a:defRPr sz="900" b="0" i="0">
                <a:latin typeface="Whitney Book"/>
                <a:cs typeface="Whitney Book"/>
              </a:defRPr>
            </a:lvl3pPr>
            <a:lvl4pPr>
              <a:defRPr sz="900" b="0" i="0">
                <a:latin typeface="Whitney Book"/>
                <a:cs typeface="Whitney Book"/>
              </a:defRPr>
            </a:lvl4pPr>
            <a:lvl5pPr>
              <a:defRPr sz="900" b="0" i="0">
                <a:latin typeface="Whitney Book"/>
                <a:cs typeface="Whitney Book"/>
              </a:defRPr>
            </a:lvl5pPr>
          </a:lstStyle>
          <a:p>
            <a:pPr lvl="0"/>
            <a:r>
              <a:rPr lang="en-CA" dirty="0"/>
              <a:t>Click to edit Master text styles</a:t>
            </a:r>
          </a:p>
        </p:txBody>
      </p:sp>
      <p:sp>
        <p:nvSpPr>
          <p:cNvPr id="14" name="Text Placeholder 14"/>
          <p:cNvSpPr>
            <a:spLocks noGrp="1"/>
          </p:cNvSpPr>
          <p:nvPr>
            <p:ph type="body" sz="quarter" idx="13"/>
          </p:nvPr>
        </p:nvSpPr>
        <p:spPr>
          <a:xfrm>
            <a:off x="365760" y="3507854"/>
            <a:ext cx="5430203" cy="321394"/>
          </a:xfrm>
          <a:prstGeom prst="rect">
            <a:avLst/>
          </a:prstGeom>
        </p:spPr>
        <p:txBody>
          <a:bodyPr vert="horz" lIns="0" tIns="0" rIns="0" bIns="0"/>
          <a:lstStyle>
            <a:lvl1pPr marL="0" indent="0">
              <a:buNone/>
              <a:defRPr sz="1000" b="1" i="0" kern="0" cap="none" spc="0" normalizeH="0" baseline="0">
                <a:solidFill>
                  <a:srgbClr val="0C2344"/>
                </a:solidFill>
                <a:latin typeface="Arial"/>
                <a:cs typeface="Arial"/>
              </a:defRPr>
            </a:lvl1pPr>
            <a:lvl2pPr>
              <a:defRPr sz="900" b="0" i="0">
                <a:latin typeface="Whitney Book"/>
                <a:cs typeface="Whitney Book"/>
              </a:defRPr>
            </a:lvl2pPr>
            <a:lvl3pPr>
              <a:defRPr sz="900" b="0" i="0">
                <a:latin typeface="Whitney Book"/>
                <a:cs typeface="Whitney Book"/>
              </a:defRPr>
            </a:lvl3pPr>
            <a:lvl4pPr>
              <a:defRPr sz="900" b="0" i="0">
                <a:latin typeface="Whitney Book"/>
                <a:cs typeface="Whitney Book"/>
              </a:defRPr>
            </a:lvl4pPr>
            <a:lvl5pPr>
              <a:defRPr sz="900" b="0" i="0">
                <a:latin typeface="Whitney Book"/>
                <a:cs typeface="Whitney Book"/>
              </a:defRPr>
            </a:lvl5pPr>
          </a:lstStyle>
          <a:p>
            <a:pPr lvl="0"/>
            <a:r>
              <a:rPr lang="en-CA" dirty="0"/>
              <a:t>Click to edit Master text styles</a:t>
            </a:r>
          </a:p>
        </p:txBody>
      </p:sp>
      <p:sp>
        <p:nvSpPr>
          <p:cNvPr id="10" name="Title 1">
            <a:extLst>
              <a:ext uri="{FF2B5EF4-FFF2-40B4-BE49-F238E27FC236}">
                <a16:creationId xmlns:a16="http://schemas.microsoft.com/office/drawing/2014/main" id="{28431D6C-1F1F-0D46-BA93-7A2AC50713FA}"/>
              </a:ext>
            </a:extLst>
          </p:cNvPr>
          <p:cNvSpPr>
            <a:spLocks noGrp="1"/>
          </p:cNvSpPr>
          <p:nvPr>
            <p:ph type="title"/>
          </p:nvPr>
        </p:nvSpPr>
        <p:spPr>
          <a:xfrm>
            <a:off x="381395" y="1332646"/>
            <a:ext cx="5414568" cy="1671152"/>
          </a:xfrm>
          <a:prstGeom prst="rect">
            <a:avLst/>
          </a:prstGeom>
        </p:spPr>
        <p:txBody>
          <a:bodyPr lIns="0" tIns="0" rIns="0" bIns="0"/>
          <a:lstStyle>
            <a:lvl1pPr algn="l">
              <a:lnSpc>
                <a:spcPts val="3800"/>
              </a:lnSpc>
              <a:defRPr lang="en-US" sz="3400" b="1" i="0" kern="0" cap="none" spc="0" baseline="0" dirty="0">
                <a:solidFill>
                  <a:schemeClr val="tx1"/>
                </a:solidFill>
                <a:latin typeface="Arial"/>
                <a:ea typeface="MS PGothic" panose="020B0600070205080204" pitchFamily="34" charset="-128"/>
                <a:cs typeface="Arial"/>
              </a:defRPr>
            </a:lvl1pPr>
          </a:lstStyle>
          <a:p>
            <a:r>
              <a:rPr lang="en-US" dirty="0"/>
              <a:t>Click to edit Master title style</a:t>
            </a:r>
          </a:p>
        </p:txBody>
      </p:sp>
    </p:spTree>
    <p:extLst>
      <p:ext uri="{BB962C8B-B14F-4D97-AF65-F5344CB8AC3E}">
        <p14:creationId xmlns:p14="http://schemas.microsoft.com/office/powerpoint/2010/main" val="35368161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ubsection Slide - 1">
    <p:spTree>
      <p:nvGrpSpPr>
        <p:cNvPr id="1" name=""/>
        <p:cNvGrpSpPr/>
        <p:nvPr/>
      </p:nvGrpSpPr>
      <p:grpSpPr>
        <a:xfrm>
          <a:off x="0" y="0"/>
          <a:ext cx="0" cy="0"/>
          <a:chOff x="0" y="0"/>
          <a:chExt cx="0" cy="0"/>
        </a:xfrm>
      </p:grpSpPr>
      <p:pic>
        <p:nvPicPr>
          <p:cNvPr id="3" name="Picture 1" descr="19467264904_bdb80a731c_o.jpg">
            <a:extLst>
              <a:ext uri="{FF2B5EF4-FFF2-40B4-BE49-F238E27FC236}">
                <a16:creationId xmlns:a16="http://schemas.microsoft.com/office/drawing/2014/main" id="{218D71B7-5DEB-D64E-B374-3C99D30B5E05}"/>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29B7B77C-F3F3-A24D-BE18-ADC193FB7218}"/>
              </a:ext>
            </a:extLst>
          </p:cNvPr>
          <p:cNvSpPr/>
          <p:nvPr userDrawn="1"/>
        </p:nvSpPr>
        <p:spPr>
          <a:xfrm>
            <a:off x="0" y="1131888"/>
            <a:ext cx="6015038" cy="1131887"/>
          </a:xfrm>
          <a:prstGeom prst="rect">
            <a:avLst/>
          </a:prstGeom>
          <a:solidFill>
            <a:srgbClr val="FFFFFF">
              <a:alpha val="7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5" name="Rectangle 4">
            <a:extLst>
              <a:ext uri="{FF2B5EF4-FFF2-40B4-BE49-F238E27FC236}">
                <a16:creationId xmlns:a16="http://schemas.microsoft.com/office/drawing/2014/main" id="{82FA66AA-1BA8-944D-9CC2-9E9430CCF799}"/>
              </a:ext>
            </a:extLst>
          </p:cNvPr>
          <p:cNvSpPr/>
          <p:nvPr userDrawn="1"/>
        </p:nvSpPr>
        <p:spPr>
          <a:xfrm>
            <a:off x="8243888" y="1131888"/>
            <a:ext cx="900112" cy="1131887"/>
          </a:xfrm>
          <a:prstGeom prst="rect">
            <a:avLst/>
          </a:prstGeom>
          <a:solidFill>
            <a:srgbClr val="FFFFFF">
              <a:alpha val="75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pic>
        <p:nvPicPr>
          <p:cNvPr id="6" name="Picture 9" descr="s4b282c2015.png">
            <a:extLst>
              <a:ext uri="{FF2B5EF4-FFF2-40B4-BE49-F238E27FC236}">
                <a16:creationId xmlns:a16="http://schemas.microsoft.com/office/drawing/2014/main" id="{5EB64215-FEB7-3048-A245-DF48061DE0B4}"/>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529638" y="1439863"/>
            <a:ext cx="363537"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Placeholder 14">
            <a:extLst>
              <a:ext uri="{FF2B5EF4-FFF2-40B4-BE49-F238E27FC236}">
                <a16:creationId xmlns:a16="http://schemas.microsoft.com/office/drawing/2014/main" id="{C3CE8F6A-7A4B-A846-825E-E46B7DA7CE91}"/>
              </a:ext>
            </a:extLst>
          </p:cNvPr>
          <p:cNvSpPr txBox="1">
            <a:spLocks/>
          </p:cNvSpPr>
          <p:nvPr userDrawn="1"/>
        </p:nvSpPr>
        <p:spPr>
          <a:xfrm flipH="1">
            <a:off x="8588375" y="4732338"/>
            <a:ext cx="304800" cy="192087"/>
          </a:xfrm>
          <a:prstGeom prst="rect">
            <a:avLst/>
          </a:prstGeom>
        </p:spPr>
        <p:txBody>
          <a:bodyPr lIns="0" tIns="0" rIns="0" bIns="0"/>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r">
              <a:spcBef>
                <a:spcPct val="20000"/>
              </a:spcBef>
              <a:buFont typeface="Arial" panose="020B0604020202020204" pitchFamily="34" charset="0"/>
              <a:buNone/>
              <a:defRPr/>
            </a:pPr>
            <a:fld id="{7D7A0556-00C3-3D44-A9D6-EC08C577FB19}" type="slidenum">
              <a:rPr lang="en-US" altLang="en-US" sz="900" smtClean="0">
                <a:solidFill>
                  <a:srgbClr val="FFFFFF"/>
                </a:solidFill>
                <a:latin typeface="Whitney Book" pitchFamily="2" charset="0"/>
              </a:rPr>
              <a:pPr algn="r">
                <a:spcBef>
                  <a:spcPct val="20000"/>
                </a:spcBef>
                <a:buFont typeface="Arial" panose="020B0604020202020204" pitchFamily="34" charset="0"/>
                <a:buNone/>
                <a:defRPr/>
              </a:pPr>
              <a:t>‹#›</a:t>
            </a:fld>
            <a:endParaRPr lang="en-CA" altLang="en-US" sz="900">
              <a:solidFill>
                <a:srgbClr val="FFFFFF"/>
              </a:solidFill>
              <a:latin typeface="Whitney Book" pitchFamily="2" charset="0"/>
            </a:endParaRPr>
          </a:p>
        </p:txBody>
      </p:sp>
      <p:sp>
        <p:nvSpPr>
          <p:cNvPr id="8" name="Title 1">
            <a:extLst>
              <a:ext uri="{FF2B5EF4-FFF2-40B4-BE49-F238E27FC236}">
                <a16:creationId xmlns:a16="http://schemas.microsoft.com/office/drawing/2014/main" id="{5A63E03F-3048-1246-B3C0-5DB730C74277}"/>
              </a:ext>
            </a:extLst>
          </p:cNvPr>
          <p:cNvSpPr>
            <a:spLocks noGrp="1"/>
          </p:cNvSpPr>
          <p:nvPr>
            <p:ph type="title"/>
          </p:nvPr>
        </p:nvSpPr>
        <p:spPr>
          <a:xfrm>
            <a:off x="365587" y="1275606"/>
            <a:ext cx="5414568" cy="792088"/>
          </a:xfrm>
          <a:prstGeom prst="rect">
            <a:avLst/>
          </a:prstGeom>
        </p:spPr>
        <p:txBody>
          <a:bodyPr lIns="0" tIns="0" rIns="0" bIns="0"/>
          <a:lstStyle>
            <a:lvl1pPr algn="l">
              <a:lnSpc>
                <a:spcPts val="3400"/>
              </a:lnSpc>
              <a:defRPr lang="en-US" sz="2800" b="1" i="0" kern="0" cap="none" spc="0" baseline="0" dirty="0">
                <a:solidFill>
                  <a:schemeClr val="tx1"/>
                </a:solidFill>
                <a:latin typeface="Arial"/>
                <a:ea typeface="MS PGothic" panose="020B0600070205080204" pitchFamily="34" charset="-128"/>
                <a:cs typeface="Arial"/>
              </a:defRPr>
            </a:lvl1pPr>
          </a:lstStyle>
          <a:p>
            <a:r>
              <a:rPr lang="en-US" dirty="0"/>
              <a:t>Click to edit Master title style</a:t>
            </a:r>
          </a:p>
        </p:txBody>
      </p:sp>
    </p:spTree>
    <p:extLst>
      <p:ext uri="{BB962C8B-B14F-4D97-AF65-F5344CB8AC3E}">
        <p14:creationId xmlns:p14="http://schemas.microsoft.com/office/powerpoint/2010/main" val="985379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bsection Slide - 2">
    <p:spTree>
      <p:nvGrpSpPr>
        <p:cNvPr id="1" name=""/>
        <p:cNvGrpSpPr/>
        <p:nvPr/>
      </p:nvGrpSpPr>
      <p:grpSpPr>
        <a:xfrm>
          <a:off x="0" y="0"/>
          <a:ext cx="0" cy="0"/>
          <a:chOff x="0" y="0"/>
          <a:chExt cx="0" cy="0"/>
        </a:xfrm>
      </p:grpSpPr>
      <p:pic>
        <p:nvPicPr>
          <p:cNvPr id="3" name="Picture 1" descr="MOA Evening-032.jpg">
            <a:extLst>
              <a:ext uri="{FF2B5EF4-FFF2-40B4-BE49-F238E27FC236}">
                <a16:creationId xmlns:a16="http://schemas.microsoft.com/office/drawing/2014/main" id="{BF0FB2EE-3DA3-E144-B61C-A6C77BE2CAE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73BCD6C1-0A3A-2E49-BECD-658ABF4BB292}"/>
              </a:ext>
            </a:extLst>
          </p:cNvPr>
          <p:cNvSpPr/>
          <p:nvPr userDrawn="1"/>
        </p:nvSpPr>
        <p:spPr>
          <a:xfrm>
            <a:off x="0" y="1131888"/>
            <a:ext cx="6015038" cy="1131887"/>
          </a:xfrm>
          <a:prstGeom prst="rect">
            <a:avLst/>
          </a:prstGeom>
          <a:solidFill>
            <a:srgbClr val="FFFFFF">
              <a:alpha val="7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5" name="Rectangle 4">
            <a:extLst>
              <a:ext uri="{FF2B5EF4-FFF2-40B4-BE49-F238E27FC236}">
                <a16:creationId xmlns:a16="http://schemas.microsoft.com/office/drawing/2014/main" id="{C6D78A4A-DE26-F34F-BE4A-FD0BA7CF9C9B}"/>
              </a:ext>
            </a:extLst>
          </p:cNvPr>
          <p:cNvSpPr/>
          <p:nvPr userDrawn="1"/>
        </p:nvSpPr>
        <p:spPr>
          <a:xfrm>
            <a:off x="8243888" y="1131888"/>
            <a:ext cx="900112" cy="1131887"/>
          </a:xfrm>
          <a:prstGeom prst="rect">
            <a:avLst/>
          </a:prstGeom>
          <a:solidFill>
            <a:srgbClr val="FFFFFF">
              <a:alpha val="75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pic>
        <p:nvPicPr>
          <p:cNvPr id="6" name="Picture 4" descr="s4b282c2015.png">
            <a:extLst>
              <a:ext uri="{FF2B5EF4-FFF2-40B4-BE49-F238E27FC236}">
                <a16:creationId xmlns:a16="http://schemas.microsoft.com/office/drawing/2014/main" id="{2948CE5A-A15F-3C43-A8B0-98A2214F841C}"/>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529638" y="1439863"/>
            <a:ext cx="363537"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Placeholder 14">
            <a:extLst>
              <a:ext uri="{FF2B5EF4-FFF2-40B4-BE49-F238E27FC236}">
                <a16:creationId xmlns:a16="http://schemas.microsoft.com/office/drawing/2014/main" id="{864BF229-5D46-9146-ABF6-3E022F12FB92}"/>
              </a:ext>
            </a:extLst>
          </p:cNvPr>
          <p:cNvSpPr txBox="1">
            <a:spLocks/>
          </p:cNvSpPr>
          <p:nvPr userDrawn="1"/>
        </p:nvSpPr>
        <p:spPr>
          <a:xfrm flipH="1">
            <a:off x="8588375" y="4732338"/>
            <a:ext cx="304800" cy="192087"/>
          </a:xfrm>
          <a:prstGeom prst="rect">
            <a:avLst/>
          </a:prstGeom>
        </p:spPr>
        <p:txBody>
          <a:bodyPr lIns="0" tIns="0" rIns="0" bIns="0"/>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r">
              <a:spcBef>
                <a:spcPct val="20000"/>
              </a:spcBef>
              <a:buFont typeface="Arial" panose="020B0604020202020204" pitchFamily="34" charset="0"/>
              <a:buNone/>
              <a:defRPr/>
            </a:pPr>
            <a:fld id="{3A4F131B-37D6-094E-B94D-D3E452E2CD19}" type="slidenum">
              <a:rPr lang="en-US" altLang="en-US" sz="900" smtClean="0">
                <a:solidFill>
                  <a:srgbClr val="FFFFFF"/>
                </a:solidFill>
                <a:latin typeface="Whitney Book" pitchFamily="2" charset="0"/>
              </a:rPr>
              <a:pPr algn="r">
                <a:spcBef>
                  <a:spcPct val="20000"/>
                </a:spcBef>
                <a:buFont typeface="Arial" panose="020B0604020202020204" pitchFamily="34" charset="0"/>
                <a:buNone/>
                <a:defRPr/>
              </a:pPr>
              <a:t>‹#›</a:t>
            </a:fld>
            <a:endParaRPr lang="en-CA" altLang="en-US" sz="900">
              <a:solidFill>
                <a:srgbClr val="FFFFFF"/>
              </a:solidFill>
              <a:latin typeface="Whitney Book" pitchFamily="2" charset="0"/>
            </a:endParaRPr>
          </a:p>
        </p:txBody>
      </p:sp>
      <p:sp>
        <p:nvSpPr>
          <p:cNvPr id="8" name="Title 1">
            <a:extLst>
              <a:ext uri="{FF2B5EF4-FFF2-40B4-BE49-F238E27FC236}">
                <a16:creationId xmlns:a16="http://schemas.microsoft.com/office/drawing/2014/main" id="{81E8C08B-A92D-E946-AEAC-6B3D60A795BF}"/>
              </a:ext>
            </a:extLst>
          </p:cNvPr>
          <p:cNvSpPr>
            <a:spLocks noGrp="1"/>
          </p:cNvSpPr>
          <p:nvPr>
            <p:ph type="title"/>
          </p:nvPr>
        </p:nvSpPr>
        <p:spPr>
          <a:xfrm>
            <a:off x="365587" y="1275606"/>
            <a:ext cx="5414568" cy="792088"/>
          </a:xfrm>
          <a:prstGeom prst="rect">
            <a:avLst/>
          </a:prstGeom>
        </p:spPr>
        <p:txBody>
          <a:bodyPr lIns="0" tIns="0" rIns="0" bIns="0"/>
          <a:lstStyle>
            <a:lvl1pPr algn="l">
              <a:lnSpc>
                <a:spcPts val="3400"/>
              </a:lnSpc>
              <a:defRPr lang="en-US" sz="2800" b="1" i="0" kern="0" cap="none" spc="0" baseline="0" dirty="0">
                <a:solidFill>
                  <a:schemeClr val="tx1"/>
                </a:solidFill>
                <a:latin typeface="Arial"/>
                <a:ea typeface="MS PGothic" panose="020B0600070205080204" pitchFamily="34" charset="-128"/>
                <a:cs typeface="Arial"/>
              </a:defRPr>
            </a:lvl1pPr>
          </a:lstStyle>
          <a:p>
            <a:r>
              <a:rPr lang="en-US" dirty="0"/>
              <a:t>Click to edit Master title style</a:t>
            </a:r>
          </a:p>
        </p:txBody>
      </p:sp>
    </p:spTree>
    <p:extLst>
      <p:ext uri="{BB962C8B-B14F-4D97-AF65-F5344CB8AC3E}">
        <p14:creationId xmlns:p14="http://schemas.microsoft.com/office/powerpoint/2010/main" val="4912129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ubsection Slide - 3">
    <p:spTree>
      <p:nvGrpSpPr>
        <p:cNvPr id="1" name=""/>
        <p:cNvGrpSpPr/>
        <p:nvPr/>
      </p:nvGrpSpPr>
      <p:grpSpPr>
        <a:xfrm>
          <a:off x="0" y="0"/>
          <a:ext cx="0" cy="0"/>
          <a:chOff x="0" y="0"/>
          <a:chExt cx="0" cy="0"/>
        </a:xfrm>
      </p:grpSpPr>
      <p:pic>
        <p:nvPicPr>
          <p:cNvPr id="3" name="Picture 1" descr="20063615986_7c97fbf65b_o.jpg">
            <a:extLst>
              <a:ext uri="{FF2B5EF4-FFF2-40B4-BE49-F238E27FC236}">
                <a16:creationId xmlns:a16="http://schemas.microsoft.com/office/drawing/2014/main" id="{5646EFC0-A235-1A4D-9310-D6173097389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8C23F8D1-4D09-A742-A675-B752B9B6FEA9}"/>
              </a:ext>
            </a:extLst>
          </p:cNvPr>
          <p:cNvSpPr/>
          <p:nvPr userDrawn="1"/>
        </p:nvSpPr>
        <p:spPr>
          <a:xfrm>
            <a:off x="0" y="1131888"/>
            <a:ext cx="6015038" cy="1131887"/>
          </a:xfrm>
          <a:prstGeom prst="rect">
            <a:avLst/>
          </a:prstGeom>
          <a:solidFill>
            <a:srgbClr val="FFFFFF">
              <a:alpha val="7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5" name="Rectangle 4">
            <a:extLst>
              <a:ext uri="{FF2B5EF4-FFF2-40B4-BE49-F238E27FC236}">
                <a16:creationId xmlns:a16="http://schemas.microsoft.com/office/drawing/2014/main" id="{C1462495-F506-D04A-A837-31DE743A8786}"/>
              </a:ext>
            </a:extLst>
          </p:cNvPr>
          <p:cNvSpPr/>
          <p:nvPr userDrawn="1"/>
        </p:nvSpPr>
        <p:spPr>
          <a:xfrm>
            <a:off x="8243888" y="1131888"/>
            <a:ext cx="900112" cy="1131887"/>
          </a:xfrm>
          <a:prstGeom prst="rect">
            <a:avLst/>
          </a:prstGeom>
          <a:solidFill>
            <a:srgbClr val="FFFFFF">
              <a:alpha val="75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pic>
        <p:nvPicPr>
          <p:cNvPr id="6" name="Picture 4" descr="s4b282c2015.png">
            <a:extLst>
              <a:ext uri="{FF2B5EF4-FFF2-40B4-BE49-F238E27FC236}">
                <a16:creationId xmlns:a16="http://schemas.microsoft.com/office/drawing/2014/main" id="{B25E7803-987B-654E-8B14-3FBCD8A8D91B}"/>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529638" y="1439863"/>
            <a:ext cx="363537"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Placeholder 14">
            <a:extLst>
              <a:ext uri="{FF2B5EF4-FFF2-40B4-BE49-F238E27FC236}">
                <a16:creationId xmlns:a16="http://schemas.microsoft.com/office/drawing/2014/main" id="{71F2E9A7-3682-0A44-9260-F51464DEE53B}"/>
              </a:ext>
            </a:extLst>
          </p:cNvPr>
          <p:cNvSpPr txBox="1">
            <a:spLocks/>
          </p:cNvSpPr>
          <p:nvPr userDrawn="1"/>
        </p:nvSpPr>
        <p:spPr>
          <a:xfrm flipH="1">
            <a:off x="8588375" y="4732338"/>
            <a:ext cx="304800" cy="192087"/>
          </a:xfrm>
          <a:prstGeom prst="rect">
            <a:avLst/>
          </a:prstGeom>
        </p:spPr>
        <p:txBody>
          <a:bodyPr lIns="0" tIns="0" rIns="0" bIns="0"/>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r">
              <a:spcBef>
                <a:spcPct val="20000"/>
              </a:spcBef>
              <a:buFont typeface="Arial" panose="020B0604020202020204" pitchFamily="34" charset="0"/>
              <a:buNone/>
              <a:defRPr/>
            </a:pPr>
            <a:fld id="{6D920A11-BE16-DC4A-BEE9-DAE58F156D57}" type="slidenum">
              <a:rPr lang="en-US" altLang="en-US" sz="900" smtClean="0">
                <a:solidFill>
                  <a:srgbClr val="FFFFFF"/>
                </a:solidFill>
                <a:latin typeface="Whitney Book" pitchFamily="2" charset="0"/>
              </a:rPr>
              <a:pPr algn="r">
                <a:spcBef>
                  <a:spcPct val="20000"/>
                </a:spcBef>
                <a:buFont typeface="Arial" panose="020B0604020202020204" pitchFamily="34" charset="0"/>
                <a:buNone/>
                <a:defRPr/>
              </a:pPr>
              <a:t>‹#›</a:t>
            </a:fld>
            <a:endParaRPr lang="en-CA" altLang="en-US" sz="900">
              <a:solidFill>
                <a:srgbClr val="FFFFFF"/>
              </a:solidFill>
              <a:latin typeface="Whitney Book" pitchFamily="2" charset="0"/>
            </a:endParaRPr>
          </a:p>
        </p:txBody>
      </p:sp>
      <p:sp>
        <p:nvSpPr>
          <p:cNvPr id="9" name="Title 1">
            <a:extLst>
              <a:ext uri="{FF2B5EF4-FFF2-40B4-BE49-F238E27FC236}">
                <a16:creationId xmlns:a16="http://schemas.microsoft.com/office/drawing/2014/main" id="{B9F8EB83-3D6D-DF46-8002-EF5F1C707FFA}"/>
              </a:ext>
            </a:extLst>
          </p:cNvPr>
          <p:cNvSpPr>
            <a:spLocks noGrp="1"/>
          </p:cNvSpPr>
          <p:nvPr>
            <p:ph type="title"/>
          </p:nvPr>
        </p:nvSpPr>
        <p:spPr>
          <a:xfrm>
            <a:off x="365587" y="1275606"/>
            <a:ext cx="5414568" cy="792088"/>
          </a:xfrm>
          <a:prstGeom prst="rect">
            <a:avLst/>
          </a:prstGeom>
        </p:spPr>
        <p:txBody>
          <a:bodyPr lIns="0" tIns="0" rIns="0" bIns="0"/>
          <a:lstStyle>
            <a:lvl1pPr algn="l">
              <a:lnSpc>
                <a:spcPts val="3400"/>
              </a:lnSpc>
              <a:defRPr lang="en-US" sz="2800" b="1" i="0" kern="0" cap="none" spc="0" baseline="0" dirty="0">
                <a:solidFill>
                  <a:schemeClr val="tx1"/>
                </a:solidFill>
                <a:latin typeface="Arial"/>
                <a:ea typeface="MS PGothic" panose="020B0600070205080204" pitchFamily="34" charset="-128"/>
                <a:cs typeface="Arial"/>
              </a:defRPr>
            </a:lvl1pPr>
          </a:lstStyle>
          <a:p>
            <a:r>
              <a:rPr lang="en-US" dirty="0"/>
              <a:t>Click to edit Master title style</a:t>
            </a:r>
          </a:p>
        </p:txBody>
      </p:sp>
    </p:spTree>
    <p:extLst>
      <p:ext uri="{BB962C8B-B14F-4D97-AF65-F5344CB8AC3E}">
        <p14:creationId xmlns:p14="http://schemas.microsoft.com/office/powerpoint/2010/main" val="13616717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py Slide - 1">
    <p:spTree>
      <p:nvGrpSpPr>
        <p:cNvPr id="1" name=""/>
        <p:cNvGrpSpPr/>
        <p:nvPr/>
      </p:nvGrpSpPr>
      <p:grpSpPr>
        <a:xfrm>
          <a:off x="0" y="0"/>
          <a:ext cx="0" cy="0"/>
          <a:chOff x="0" y="0"/>
          <a:chExt cx="0" cy="0"/>
        </a:xfrm>
      </p:grpSpPr>
      <p:pic>
        <p:nvPicPr>
          <p:cNvPr id="4" name="Picture 1" descr="s4b282c2015.png">
            <a:extLst>
              <a:ext uri="{FF2B5EF4-FFF2-40B4-BE49-F238E27FC236}">
                <a16:creationId xmlns:a16="http://schemas.microsoft.com/office/drawing/2014/main" id="{BE35A530-EC03-604F-85AB-5083EB70F3E2}"/>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513763" y="1439863"/>
            <a:ext cx="363537"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14">
            <a:extLst>
              <a:ext uri="{FF2B5EF4-FFF2-40B4-BE49-F238E27FC236}">
                <a16:creationId xmlns:a16="http://schemas.microsoft.com/office/drawing/2014/main" id="{8D71B9A5-42B8-A943-A2E2-A38DAD565A63}"/>
              </a:ext>
            </a:extLst>
          </p:cNvPr>
          <p:cNvSpPr txBox="1">
            <a:spLocks/>
          </p:cNvSpPr>
          <p:nvPr userDrawn="1"/>
        </p:nvSpPr>
        <p:spPr>
          <a:xfrm flipH="1">
            <a:off x="8588375" y="4732338"/>
            <a:ext cx="304800" cy="192087"/>
          </a:xfrm>
          <a:prstGeom prst="rect">
            <a:avLst/>
          </a:prstGeom>
        </p:spPr>
        <p:txBody>
          <a:bodyPr lIns="0" tIns="0" rIns="0" bIns="0"/>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r">
              <a:spcBef>
                <a:spcPct val="20000"/>
              </a:spcBef>
              <a:buFont typeface="Arial" panose="020B0604020202020204" pitchFamily="34" charset="0"/>
              <a:buNone/>
              <a:defRPr/>
            </a:pPr>
            <a:fld id="{BDA7D734-BA60-C042-BE0F-86E0AEA7AA42}" type="slidenum">
              <a:rPr lang="en-US" altLang="en-US" sz="900" smtClean="0">
                <a:cs typeface="Arial" panose="020B0604020202020204" pitchFamily="34" charset="0"/>
              </a:rPr>
              <a:pPr algn="r">
                <a:spcBef>
                  <a:spcPct val="20000"/>
                </a:spcBef>
                <a:buFont typeface="Arial" panose="020B0604020202020204" pitchFamily="34" charset="0"/>
                <a:buNone/>
                <a:defRPr/>
              </a:pPr>
              <a:t>‹#›</a:t>
            </a:fld>
            <a:endParaRPr lang="en-CA" altLang="en-US" sz="900">
              <a:cs typeface="Arial" panose="020B0604020202020204" pitchFamily="34" charset="0"/>
            </a:endParaRPr>
          </a:p>
        </p:txBody>
      </p:sp>
      <p:sp>
        <p:nvSpPr>
          <p:cNvPr id="10" name="Text Placeholder 2"/>
          <p:cNvSpPr>
            <a:spLocks noGrp="1"/>
          </p:cNvSpPr>
          <p:nvPr>
            <p:ph type="body" sz="quarter" idx="13"/>
          </p:nvPr>
        </p:nvSpPr>
        <p:spPr>
          <a:xfrm>
            <a:off x="438954" y="1131888"/>
            <a:ext cx="7661438" cy="3672110"/>
          </a:xfrm>
          <a:prstGeom prst="rect">
            <a:avLst/>
          </a:prstGeom>
        </p:spPr>
        <p:txBody>
          <a:bodyPr vert="horz" lIns="0" tIns="0" rIns="0" bIns="0"/>
          <a:lstStyle>
            <a:lvl1pPr marL="0" indent="0">
              <a:lnSpc>
                <a:spcPct val="130000"/>
              </a:lnSpc>
              <a:spcBef>
                <a:spcPts val="0"/>
              </a:spcBef>
              <a:buFontTx/>
              <a:buNone/>
              <a:defRPr sz="1500"/>
            </a:lvl1pPr>
            <a:lvl2pPr marL="0" indent="-180000">
              <a:lnSpc>
                <a:spcPct val="130000"/>
              </a:lnSpc>
              <a:spcBef>
                <a:spcPts val="0"/>
              </a:spcBef>
              <a:buFont typeface="Arial"/>
              <a:buChar char="•"/>
              <a:defRPr sz="1500"/>
            </a:lvl2pPr>
            <a:lvl3pPr marL="540000" indent="-180000">
              <a:lnSpc>
                <a:spcPct val="130000"/>
              </a:lnSpc>
              <a:spcBef>
                <a:spcPts val="0"/>
              </a:spcBef>
              <a:defRPr sz="1500"/>
            </a:lvl3pPr>
            <a:lvl4pPr marL="900000" indent="-180000">
              <a:lnSpc>
                <a:spcPct val="130000"/>
              </a:lnSpc>
              <a:spcBef>
                <a:spcPts val="0"/>
              </a:spcBef>
              <a:buFont typeface="Arial"/>
              <a:buChar char="•"/>
              <a:defRPr sz="1500"/>
            </a:lvl4pPr>
            <a:lvl5pPr marL="1260000" indent="-180000">
              <a:lnSpc>
                <a:spcPct val="130000"/>
              </a:lnSpc>
              <a:spcBef>
                <a:spcPts val="0"/>
              </a:spcBef>
              <a:buFont typeface="Arial"/>
              <a:buChar char="•"/>
              <a:defRPr sz="1500"/>
            </a:lvl5pPr>
          </a:lstStyle>
          <a:p>
            <a:pPr lvl="0"/>
            <a:r>
              <a:rPr lang="en-CA" dirty="0"/>
              <a:t>Click to edit Master text styles</a:t>
            </a:r>
          </a:p>
          <a:p>
            <a:pPr lvl="1"/>
            <a:r>
              <a:rPr lang="en-CA" dirty="0"/>
              <a:t>Second level</a:t>
            </a:r>
          </a:p>
          <a:p>
            <a:pPr lvl="2"/>
            <a:r>
              <a:rPr lang="en-CA" dirty="0"/>
              <a:t>Third level</a:t>
            </a:r>
          </a:p>
          <a:p>
            <a:pPr lvl="3"/>
            <a:r>
              <a:rPr lang="en-CA" dirty="0"/>
              <a:t>Fourth level</a:t>
            </a:r>
          </a:p>
          <a:p>
            <a:pPr lvl="4"/>
            <a:r>
              <a:rPr lang="en-CA" dirty="0"/>
              <a:t>Fifth level</a:t>
            </a:r>
            <a:endParaRPr lang="en-US" dirty="0"/>
          </a:p>
        </p:txBody>
      </p:sp>
      <p:sp>
        <p:nvSpPr>
          <p:cNvPr id="2" name="Title 1">
            <a:extLst>
              <a:ext uri="{FF2B5EF4-FFF2-40B4-BE49-F238E27FC236}">
                <a16:creationId xmlns:a16="http://schemas.microsoft.com/office/drawing/2014/main" id="{6B0C6DE5-6CEF-9440-B1A6-ABD0F75D39AF}"/>
              </a:ext>
            </a:extLst>
          </p:cNvPr>
          <p:cNvSpPr>
            <a:spLocks noGrp="1"/>
          </p:cNvSpPr>
          <p:nvPr>
            <p:ph type="title"/>
          </p:nvPr>
        </p:nvSpPr>
        <p:spPr>
          <a:xfrm>
            <a:off x="438954" y="411510"/>
            <a:ext cx="7661438" cy="623331"/>
          </a:xfrm>
          <a:prstGeom prst="rect">
            <a:avLst/>
          </a:prstGeom>
        </p:spPr>
        <p:txBody>
          <a:bodyPr lIns="0" tIns="0" rIns="0" bIns="0" anchor="ctr" anchorCtr="0"/>
          <a:lstStyle>
            <a:lvl1pPr algn="l">
              <a:lnSpc>
                <a:spcPts val="2100"/>
              </a:lnSpc>
              <a:defRPr kumimoji="0" lang="en-US" sz="2100" b="1" i="0" u="none" strike="noStrike" kern="1200" cap="none" spc="0" normalizeH="0" baseline="0" noProof="0" smtClean="0">
                <a:ln>
                  <a:noFill/>
                </a:ln>
                <a:solidFill>
                  <a:schemeClr val="tx1">
                    <a:lumMod val="50000"/>
                    <a:lumOff val="50000"/>
                  </a:schemeClr>
                </a:solidFill>
                <a:effectLst/>
                <a:uLnTx/>
                <a:uFillTx/>
                <a:latin typeface="Arial"/>
                <a:ea typeface="MS PGothic" panose="020B0600070205080204" pitchFamily="34" charset="-128"/>
                <a:cs typeface="Arial"/>
              </a:defRPr>
            </a:lvl1pPr>
          </a:lstStyle>
          <a:p>
            <a:r>
              <a:rPr lang="en-US" dirty="0"/>
              <a:t>Click to edit Master title style</a:t>
            </a:r>
          </a:p>
        </p:txBody>
      </p:sp>
    </p:spTree>
    <p:extLst>
      <p:ext uri="{BB962C8B-B14F-4D97-AF65-F5344CB8AC3E}">
        <p14:creationId xmlns:p14="http://schemas.microsoft.com/office/powerpoint/2010/main" val="25631270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py Slide - 2">
    <p:bg>
      <p:bgPr>
        <a:solidFill>
          <a:srgbClr val="001835"/>
        </a:solidFill>
        <a:effectLst/>
      </p:bgPr>
    </p:bg>
    <p:spTree>
      <p:nvGrpSpPr>
        <p:cNvPr id="1" name=""/>
        <p:cNvGrpSpPr/>
        <p:nvPr/>
      </p:nvGrpSpPr>
      <p:grpSpPr>
        <a:xfrm>
          <a:off x="0" y="0"/>
          <a:ext cx="0" cy="0"/>
          <a:chOff x="0" y="0"/>
          <a:chExt cx="0" cy="0"/>
        </a:xfrm>
      </p:grpSpPr>
      <p:pic>
        <p:nvPicPr>
          <p:cNvPr id="4" name="Picture 2" descr="2014_logo_only_reverse.png">
            <a:extLst>
              <a:ext uri="{FF2B5EF4-FFF2-40B4-BE49-F238E27FC236}">
                <a16:creationId xmlns:a16="http://schemas.microsoft.com/office/drawing/2014/main" id="{CE7E4067-49DE-2745-A17C-89130E6B77D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485188" y="1419225"/>
            <a:ext cx="407987"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14">
            <a:extLst>
              <a:ext uri="{FF2B5EF4-FFF2-40B4-BE49-F238E27FC236}">
                <a16:creationId xmlns:a16="http://schemas.microsoft.com/office/drawing/2014/main" id="{686B4E7D-7FEB-8A4D-96D8-494D2593E94C}"/>
              </a:ext>
            </a:extLst>
          </p:cNvPr>
          <p:cNvSpPr txBox="1">
            <a:spLocks/>
          </p:cNvSpPr>
          <p:nvPr userDrawn="1"/>
        </p:nvSpPr>
        <p:spPr>
          <a:xfrm flipH="1">
            <a:off x="8588375" y="4732338"/>
            <a:ext cx="304800" cy="192087"/>
          </a:xfrm>
          <a:prstGeom prst="rect">
            <a:avLst/>
          </a:prstGeom>
        </p:spPr>
        <p:txBody>
          <a:bodyPr lIns="0" tIns="0" rIns="0" bIns="0"/>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r">
              <a:spcBef>
                <a:spcPct val="20000"/>
              </a:spcBef>
              <a:buFont typeface="Arial" panose="020B0604020202020204" pitchFamily="34" charset="0"/>
              <a:buNone/>
              <a:defRPr/>
            </a:pPr>
            <a:fld id="{F33A4878-B106-B94B-A5E4-7D96EA644603}" type="slidenum">
              <a:rPr lang="en-US" altLang="en-US" sz="900" smtClean="0">
                <a:solidFill>
                  <a:srgbClr val="FFFFFF"/>
                </a:solidFill>
                <a:cs typeface="Arial" panose="020B0604020202020204" pitchFamily="34" charset="0"/>
              </a:rPr>
              <a:pPr algn="r">
                <a:spcBef>
                  <a:spcPct val="20000"/>
                </a:spcBef>
                <a:buFont typeface="Arial" panose="020B0604020202020204" pitchFamily="34" charset="0"/>
                <a:buNone/>
                <a:defRPr/>
              </a:pPr>
              <a:t>‹#›</a:t>
            </a:fld>
            <a:endParaRPr lang="en-CA" altLang="en-US" sz="900">
              <a:solidFill>
                <a:srgbClr val="FFFFFF"/>
              </a:solidFill>
              <a:cs typeface="Arial" panose="020B0604020202020204" pitchFamily="34" charset="0"/>
            </a:endParaRPr>
          </a:p>
        </p:txBody>
      </p:sp>
      <p:sp>
        <p:nvSpPr>
          <p:cNvPr id="6" name="Text Placeholder 2"/>
          <p:cNvSpPr>
            <a:spLocks noGrp="1"/>
          </p:cNvSpPr>
          <p:nvPr>
            <p:ph type="body" sz="quarter" idx="13"/>
          </p:nvPr>
        </p:nvSpPr>
        <p:spPr>
          <a:xfrm>
            <a:off x="438954" y="1131888"/>
            <a:ext cx="7661438" cy="3672110"/>
          </a:xfrm>
          <a:prstGeom prst="rect">
            <a:avLst/>
          </a:prstGeom>
        </p:spPr>
        <p:txBody>
          <a:bodyPr vert="horz" lIns="0" tIns="0" rIns="0" bIns="0"/>
          <a:lstStyle>
            <a:lvl1pPr marL="0" indent="0">
              <a:lnSpc>
                <a:spcPct val="130000"/>
              </a:lnSpc>
              <a:spcBef>
                <a:spcPts val="0"/>
              </a:spcBef>
              <a:buFontTx/>
              <a:buNone/>
              <a:defRPr sz="1500">
                <a:solidFill>
                  <a:schemeClr val="bg1"/>
                </a:solidFill>
              </a:defRPr>
            </a:lvl1pPr>
            <a:lvl2pPr marL="0" indent="-180000">
              <a:lnSpc>
                <a:spcPct val="130000"/>
              </a:lnSpc>
              <a:spcBef>
                <a:spcPts val="0"/>
              </a:spcBef>
              <a:buFont typeface="Arial"/>
              <a:buChar char="•"/>
              <a:defRPr sz="1500">
                <a:solidFill>
                  <a:schemeClr val="bg1"/>
                </a:solidFill>
              </a:defRPr>
            </a:lvl2pPr>
            <a:lvl3pPr marL="540000" indent="-180000">
              <a:lnSpc>
                <a:spcPct val="130000"/>
              </a:lnSpc>
              <a:spcBef>
                <a:spcPts val="0"/>
              </a:spcBef>
              <a:defRPr sz="1500">
                <a:solidFill>
                  <a:schemeClr val="bg1"/>
                </a:solidFill>
              </a:defRPr>
            </a:lvl3pPr>
            <a:lvl4pPr marL="900000" indent="-180000">
              <a:lnSpc>
                <a:spcPct val="130000"/>
              </a:lnSpc>
              <a:spcBef>
                <a:spcPts val="0"/>
              </a:spcBef>
              <a:buFont typeface="Arial"/>
              <a:buChar char="•"/>
              <a:defRPr sz="1500">
                <a:solidFill>
                  <a:schemeClr val="bg1"/>
                </a:solidFill>
              </a:defRPr>
            </a:lvl4pPr>
            <a:lvl5pPr marL="1260000" indent="-180000">
              <a:lnSpc>
                <a:spcPct val="130000"/>
              </a:lnSpc>
              <a:spcBef>
                <a:spcPts val="0"/>
              </a:spcBef>
              <a:buFont typeface="Arial"/>
              <a:buChar char="•"/>
              <a:defRPr sz="1500">
                <a:solidFill>
                  <a:schemeClr val="bg1"/>
                </a:solidFill>
              </a:defRPr>
            </a:lvl5pPr>
          </a:lstStyle>
          <a:p>
            <a:pPr lvl="0"/>
            <a:r>
              <a:rPr lang="en-CA" dirty="0"/>
              <a:t>Click to edit Master text styles</a:t>
            </a:r>
          </a:p>
          <a:p>
            <a:pPr lvl="1"/>
            <a:r>
              <a:rPr lang="en-CA" dirty="0"/>
              <a:t>Second level</a:t>
            </a:r>
          </a:p>
          <a:p>
            <a:pPr lvl="2"/>
            <a:r>
              <a:rPr lang="en-CA" dirty="0"/>
              <a:t>Third level</a:t>
            </a:r>
          </a:p>
          <a:p>
            <a:pPr lvl="3"/>
            <a:r>
              <a:rPr lang="en-CA" dirty="0"/>
              <a:t>Fourth level</a:t>
            </a:r>
          </a:p>
          <a:p>
            <a:pPr lvl="4"/>
            <a:r>
              <a:rPr lang="en-CA" dirty="0"/>
              <a:t>Fifth level</a:t>
            </a:r>
            <a:endParaRPr lang="en-US" dirty="0"/>
          </a:p>
        </p:txBody>
      </p:sp>
      <p:sp>
        <p:nvSpPr>
          <p:cNvPr id="8" name="Title 1">
            <a:extLst>
              <a:ext uri="{FF2B5EF4-FFF2-40B4-BE49-F238E27FC236}">
                <a16:creationId xmlns:a16="http://schemas.microsoft.com/office/drawing/2014/main" id="{3662863F-E41E-224A-97FD-6D968AD10CDF}"/>
              </a:ext>
            </a:extLst>
          </p:cNvPr>
          <p:cNvSpPr>
            <a:spLocks noGrp="1"/>
          </p:cNvSpPr>
          <p:nvPr>
            <p:ph type="title"/>
          </p:nvPr>
        </p:nvSpPr>
        <p:spPr>
          <a:xfrm>
            <a:off x="438954" y="411510"/>
            <a:ext cx="7661438" cy="623331"/>
          </a:xfrm>
          <a:prstGeom prst="rect">
            <a:avLst/>
          </a:prstGeom>
        </p:spPr>
        <p:txBody>
          <a:bodyPr lIns="0" tIns="0" rIns="0" bIns="0" anchor="ctr" anchorCtr="0"/>
          <a:lstStyle>
            <a:lvl1pPr algn="l">
              <a:lnSpc>
                <a:spcPts val="2100"/>
              </a:lnSpc>
              <a:defRPr kumimoji="0" lang="en-US" sz="2100" b="1" i="0" u="none" strike="noStrike" kern="1200" cap="none" spc="0" normalizeH="0" baseline="0" noProof="0" smtClean="0">
                <a:ln>
                  <a:noFill/>
                </a:ln>
                <a:solidFill>
                  <a:schemeClr val="tx1">
                    <a:lumMod val="10000"/>
                    <a:lumOff val="90000"/>
                  </a:schemeClr>
                </a:solidFill>
                <a:effectLst/>
                <a:uLnTx/>
                <a:uFillTx/>
                <a:latin typeface="Arial"/>
                <a:ea typeface="MS PGothic" panose="020B0600070205080204" pitchFamily="34" charset="-128"/>
                <a:cs typeface="Arial"/>
              </a:defRPr>
            </a:lvl1pPr>
          </a:lstStyle>
          <a:p>
            <a:r>
              <a:rPr lang="en-US" dirty="0"/>
              <a:t>Click to edit Master title style</a:t>
            </a:r>
          </a:p>
        </p:txBody>
      </p:sp>
    </p:spTree>
    <p:extLst>
      <p:ext uri="{BB962C8B-B14F-4D97-AF65-F5344CB8AC3E}">
        <p14:creationId xmlns:p14="http://schemas.microsoft.com/office/powerpoint/2010/main" val="36033190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5190" r:id="rId1"/>
    <p:sldLayoutId id="2147485191" r:id="rId2"/>
    <p:sldLayoutId id="2147485192" r:id="rId3"/>
    <p:sldLayoutId id="2147485193" r:id="rId4"/>
    <p:sldLayoutId id="2147485194" r:id="rId5"/>
    <p:sldLayoutId id="2147485195" r:id="rId6"/>
    <p:sldLayoutId id="2147485196" r:id="rId7"/>
    <p:sldLayoutId id="2147485197" r:id="rId8"/>
    <p:sldLayoutId id="2147485198" r:id="rId9"/>
    <p:sldLayoutId id="2147485199" r:id="rId10"/>
    <p:sldLayoutId id="2147485200" r:id="rId11"/>
    <p:sldLayoutId id="2147485201" r:id="rId12"/>
    <p:sldLayoutId id="2147485202" r:id="rId13"/>
    <p:sldLayoutId id="2147485203" r:id="rId14"/>
    <p:sldLayoutId id="2147485204" r:id="rId15"/>
    <p:sldLayoutId id="2147485205" r:id="rId16"/>
    <p:sldLayoutId id="2147485206" r:id="rId17"/>
  </p:sldLayoutIdLst>
  <p:txStyles>
    <p:titleStyle>
      <a:lvl1pPr algn="ctr" defTabSz="457200" rtl="0" eaLnBrk="0" fontAlgn="base" hangingPunct="0">
        <a:spcBef>
          <a:spcPct val="0"/>
        </a:spcBef>
        <a:spcAft>
          <a:spcPct val="0"/>
        </a:spcAft>
        <a:defRPr sz="4400" kern="1200">
          <a:solidFill>
            <a:schemeClr val="tx1"/>
          </a:solidFill>
          <a:latin typeface="+mj-lt"/>
          <a:ea typeface="MS PGothic" panose="020B0600070205080204" pitchFamily="34" charset="-128"/>
          <a:cs typeface="ＭＳ Ｐゴシック"/>
        </a:defRPr>
      </a:lvl1pPr>
      <a:lvl2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a:defRPr>
      </a:lvl2pPr>
      <a:lvl3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a:defRPr>
      </a:lvl3pPr>
      <a:lvl4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a:defRPr>
      </a:lvl4pPr>
      <a:lvl5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a:defRPr>
      </a:lvl5pPr>
      <a:lvl6pPr marL="457200" algn="ctr" defTabSz="457200" rtl="0" fontAlgn="base">
        <a:spcBef>
          <a:spcPct val="0"/>
        </a:spcBef>
        <a:spcAft>
          <a:spcPct val="0"/>
        </a:spcAft>
        <a:defRPr sz="4400">
          <a:solidFill>
            <a:schemeClr val="tx1"/>
          </a:solidFill>
          <a:latin typeface="Arial" charset="0"/>
          <a:ea typeface="ＭＳ Ｐゴシック" charset="-128"/>
        </a:defRPr>
      </a:lvl6pPr>
      <a:lvl7pPr marL="914400" algn="ctr" defTabSz="457200" rtl="0" fontAlgn="base">
        <a:spcBef>
          <a:spcPct val="0"/>
        </a:spcBef>
        <a:spcAft>
          <a:spcPct val="0"/>
        </a:spcAft>
        <a:defRPr sz="4400">
          <a:solidFill>
            <a:schemeClr val="tx1"/>
          </a:solidFill>
          <a:latin typeface="Arial" charset="0"/>
          <a:ea typeface="ＭＳ Ｐゴシック" charset="-128"/>
        </a:defRPr>
      </a:lvl7pPr>
      <a:lvl8pPr marL="1371600" algn="ctr" defTabSz="457200" rtl="0" fontAlgn="base">
        <a:spcBef>
          <a:spcPct val="0"/>
        </a:spcBef>
        <a:spcAft>
          <a:spcPct val="0"/>
        </a:spcAft>
        <a:defRPr sz="4400">
          <a:solidFill>
            <a:schemeClr val="tx1"/>
          </a:solidFill>
          <a:latin typeface="Arial" charset="0"/>
          <a:ea typeface="ＭＳ Ｐゴシック" charset="-128"/>
        </a:defRPr>
      </a:lvl8pPr>
      <a:lvl9pPr marL="1828800" algn="ctr" defTabSz="457200" rtl="0" fontAlgn="base">
        <a:spcBef>
          <a:spcPct val="0"/>
        </a:spcBef>
        <a:spcAft>
          <a:spcPct val="0"/>
        </a:spcAft>
        <a:defRPr sz="4400">
          <a:solidFill>
            <a:schemeClr val="tx1"/>
          </a:solidFill>
          <a:latin typeface="Arial" charset="0"/>
          <a:ea typeface="ＭＳ Ｐゴシック"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ＭＳ Ｐゴシック"/>
        </a:defRPr>
      </a:lvl1pPr>
      <a:lvl2pPr marL="742950" indent="-28575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ＭＳ Ｐゴシック"/>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ＭＳ Ｐゴシック"/>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ＭＳ Ｐゴシック"/>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ＭＳ Ｐゴシック"/>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F424F13-5DBB-FC4B-8CBE-E228E86C7A91}"/>
              </a:ext>
            </a:extLst>
          </p:cNvPr>
          <p:cNvSpPr>
            <a:spLocks noGrp="1"/>
          </p:cNvSpPr>
          <p:nvPr>
            <p:ph type="title"/>
          </p:nvPr>
        </p:nvSpPr>
        <p:spPr/>
        <p:txBody>
          <a:bodyPr/>
          <a:lstStyle/>
          <a:p>
            <a:r>
              <a:rPr lang="en-US" sz="2400" dirty="0">
                <a:ea typeface="ＭＳ Ｐゴシック" charset="-128"/>
              </a:rPr>
              <a:t>CHBE 552 Project</a:t>
            </a:r>
            <a:br>
              <a:rPr lang="en-US" sz="1800" dirty="0">
                <a:ea typeface="ＭＳ Ｐゴシック" charset="-128"/>
              </a:rPr>
            </a:br>
            <a:r>
              <a:rPr lang="en-US" sz="1400" b="0" i="0" dirty="0">
                <a:solidFill>
                  <a:srgbClr val="0D0D0D"/>
                </a:solidFill>
                <a:effectLst/>
                <a:latin typeface="+mj-lt"/>
              </a:rPr>
              <a:t>Comparison of the Gauss-Newton Method with the Simplex Optimization Method for Parameter Estimation in Algebraic Models</a:t>
            </a:r>
            <a:endParaRPr lang="en-US" sz="1800" dirty="0"/>
          </a:p>
        </p:txBody>
      </p:sp>
      <p:sp>
        <p:nvSpPr>
          <p:cNvPr id="6" name="Text Placeholder 1">
            <a:extLst>
              <a:ext uri="{FF2B5EF4-FFF2-40B4-BE49-F238E27FC236}">
                <a16:creationId xmlns:a16="http://schemas.microsoft.com/office/drawing/2014/main" id="{A0EB588F-01CE-F4BA-A5FE-5B92661932FB}"/>
              </a:ext>
            </a:extLst>
          </p:cNvPr>
          <p:cNvSpPr>
            <a:spLocks noGrp="1"/>
          </p:cNvSpPr>
          <p:nvPr>
            <p:ph type="body" sz="quarter" idx="13"/>
          </p:nvPr>
        </p:nvSpPr>
        <p:spPr>
          <a:xfrm>
            <a:off x="373577" y="3347157"/>
            <a:ext cx="5430203" cy="321394"/>
          </a:xfrm>
        </p:spPr>
        <p:txBody>
          <a:bodyPr/>
          <a:lstStyle/>
          <a:p>
            <a:r>
              <a:rPr lang="en-US" dirty="0"/>
              <a:t>Jincong Li </a:t>
            </a:r>
          </a:p>
          <a:p>
            <a:r>
              <a:rPr lang="en-US" dirty="0"/>
              <a:t>April 7th</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ext Placeholder 6">
            <a:extLst>
              <a:ext uri="{FF2B5EF4-FFF2-40B4-BE49-F238E27FC236}">
                <a16:creationId xmlns:a16="http://schemas.microsoft.com/office/drawing/2014/main" id="{8AD496F4-9E46-AF4D-A4D1-9F614204A3DB}"/>
              </a:ext>
            </a:extLst>
          </p:cNvPr>
          <p:cNvSpPr>
            <a:spLocks noGrp="1" noChangeArrowheads="1"/>
          </p:cNvSpPr>
          <p:nvPr>
            <p:ph type="body" sz="quarter" idx="13"/>
          </p:nvPr>
        </p:nvSpPr>
        <p:spPr/>
        <p:txBody>
          <a:bodyPr/>
          <a:lstStyle/>
          <a:p>
            <a:pPr marL="285750" indent="-285750">
              <a:buFont typeface="Arial" panose="020B0604020202020204" pitchFamily="34" charset="0"/>
              <a:buChar char="•"/>
            </a:pPr>
            <a:r>
              <a:rPr lang="en-US" altLang="en-US" dirty="0"/>
              <a:t>Number of Iterations: More iterations increase the accuracy of the confidence interval estimates but also require more computational resources.</a:t>
            </a:r>
          </a:p>
          <a:p>
            <a:pPr marL="285750" indent="-285750">
              <a:buFont typeface="Arial" panose="020B0604020202020204" pitchFamily="34" charset="0"/>
              <a:buChar char="•"/>
            </a:pPr>
            <a:endParaRPr lang="en-US" altLang="en-US" dirty="0"/>
          </a:p>
          <a:p>
            <a:pPr marL="285750" indent="-285750">
              <a:buFont typeface="Arial" panose="020B0604020202020204" pitchFamily="34" charset="0"/>
              <a:buChar char="•"/>
            </a:pPr>
            <a:r>
              <a:rPr lang="en-US" altLang="en-US" dirty="0"/>
              <a:t>Random Sampling with Replacement: Ensures that each bootstrap sample is an independent and identically distributed sample of the data, mirroring the sampling variability in the original dataset.</a:t>
            </a:r>
          </a:p>
          <a:p>
            <a:pPr marL="285750" indent="-285750">
              <a:buFont typeface="Arial" panose="020B0604020202020204" pitchFamily="34" charset="0"/>
              <a:buChar char="•"/>
            </a:pPr>
            <a:endParaRPr lang="en-US" altLang="en-US" dirty="0"/>
          </a:p>
          <a:p>
            <a:pPr marL="285750" indent="-285750">
              <a:buFont typeface="Arial" panose="020B0604020202020204" pitchFamily="34" charset="0"/>
              <a:buChar char="•"/>
            </a:pPr>
            <a:r>
              <a:rPr lang="en-US" altLang="en-US" dirty="0"/>
              <a:t>Applicability: While bootstrap is widely applicable, its validity depends on the data being representative of the population. In cases where the original sample may not represent the population well, bootstrap estimates may be biased.</a:t>
            </a:r>
            <a:endParaRPr lang="en-CA" altLang="en-US" dirty="0"/>
          </a:p>
        </p:txBody>
      </p:sp>
      <p:sp>
        <p:nvSpPr>
          <p:cNvPr id="3" name="Title 2">
            <a:extLst>
              <a:ext uri="{FF2B5EF4-FFF2-40B4-BE49-F238E27FC236}">
                <a16:creationId xmlns:a16="http://schemas.microsoft.com/office/drawing/2014/main" id="{B6B84E61-C18E-2442-8E1A-7E6D49977049}"/>
              </a:ext>
            </a:extLst>
          </p:cNvPr>
          <p:cNvSpPr>
            <a:spLocks noGrp="1"/>
          </p:cNvSpPr>
          <p:nvPr>
            <p:ph type="title"/>
          </p:nvPr>
        </p:nvSpPr>
        <p:spPr/>
        <p:txBody>
          <a:bodyPr/>
          <a:lstStyle/>
          <a:p>
            <a:r>
              <a:rPr lang="en-CA" dirty="0" err="1">
                <a:solidFill>
                  <a:srgbClr val="0077C8"/>
                </a:solidFill>
                <a:ea typeface="ＭＳ Ｐゴシック" charset="-128"/>
              </a:rPr>
              <a:t>Nelder</a:t>
            </a:r>
            <a:r>
              <a:rPr lang="en-CA" dirty="0">
                <a:solidFill>
                  <a:srgbClr val="0077C8"/>
                </a:solidFill>
                <a:ea typeface="ＭＳ Ｐゴシック" charset="-128"/>
              </a:rPr>
              <a:t>-Mead Algorithm</a:t>
            </a:r>
            <a:endParaRPr lang="en-US" dirty="0"/>
          </a:p>
        </p:txBody>
      </p:sp>
    </p:spTree>
    <p:extLst>
      <p:ext uri="{BB962C8B-B14F-4D97-AF65-F5344CB8AC3E}">
        <p14:creationId xmlns:p14="http://schemas.microsoft.com/office/powerpoint/2010/main" val="25789251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4818" name="Text Placeholder 6">
                <a:extLst>
                  <a:ext uri="{FF2B5EF4-FFF2-40B4-BE49-F238E27FC236}">
                    <a16:creationId xmlns:a16="http://schemas.microsoft.com/office/drawing/2014/main" id="{8AD496F4-9E46-AF4D-A4D1-9F614204A3DB}"/>
                  </a:ext>
                </a:extLst>
              </p:cNvPr>
              <p:cNvSpPr>
                <a:spLocks noGrp="1" noChangeArrowheads="1"/>
              </p:cNvSpPr>
              <p:nvPr>
                <p:ph type="body" sz="quarter" idx="13"/>
              </p:nvPr>
            </p:nvSpPr>
            <p:spPr/>
            <p:txBody>
              <a:bodyPr/>
              <a:lstStyle/>
              <a:p>
                <a:pPr marL="285750" indent="-285750">
                  <a:buFont typeface="Arial" panose="020B0604020202020204" pitchFamily="34" charset="0"/>
                  <a:buChar char="•"/>
                </a:pPr>
                <a:r>
                  <a:rPr lang="en-US" altLang="en-US" b="1" dirty="0"/>
                  <a:t>Determine the parameters (</a:t>
                </a:r>
                <a14:m>
                  <m:oMath xmlns:m="http://schemas.openxmlformats.org/officeDocument/2006/math">
                    <m:sSub>
                      <m:sSubPr>
                        <m:ctrlPr>
                          <a:rPr lang="en-US" altLang="en-US" b="1" i="1" smtClean="0">
                            <a:latin typeface="Cambria Math" panose="02040503050406030204" pitchFamily="18" charset="0"/>
                          </a:rPr>
                        </m:ctrlPr>
                      </m:sSubPr>
                      <m:e>
                        <m:r>
                          <a:rPr lang="en-US" altLang="en-US" b="1" i="1" smtClean="0">
                            <a:latin typeface="Cambria Math" panose="02040503050406030204" pitchFamily="18" charset="0"/>
                          </a:rPr>
                          <m:t>𝒒</m:t>
                        </m:r>
                      </m:e>
                      <m:sub>
                        <m:r>
                          <a:rPr lang="en-US" altLang="en-US" b="1" i="1" smtClean="0">
                            <a:latin typeface="Cambria Math" panose="02040503050406030204" pitchFamily="18" charset="0"/>
                          </a:rPr>
                          <m:t>𝒔𝒂𝒕</m:t>
                        </m:r>
                      </m:sub>
                    </m:sSub>
                    <m:r>
                      <a:rPr lang="en-US" altLang="en-US" b="1" i="1" smtClean="0">
                        <a:latin typeface="Cambria Math" panose="02040503050406030204" pitchFamily="18" charset="0"/>
                      </a:rPr>
                      <m:t>, </m:t>
                    </m:r>
                    <m:r>
                      <a:rPr lang="en-US" altLang="en-US" b="1" i="1" smtClean="0">
                        <a:latin typeface="Cambria Math" panose="02040503050406030204" pitchFamily="18" charset="0"/>
                      </a:rPr>
                      <m:t>𝒌</m:t>
                    </m:r>
                    <m:r>
                      <a:rPr lang="en-US" altLang="en-US" b="1" i="1" smtClean="0">
                        <a:latin typeface="Cambria Math" panose="02040503050406030204" pitchFamily="18" charset="0"/>
                      </a:rPr>
                      <m:t>, </m:t>
                    </m:r>
                    <m:r>
                      <a:rPr lang="en-US" altLang="en-US" b="1" i="1" smtClean="0">
                        <a:latin typeface="Cambria Math" panose="02040503050406030204" pitchFamily="18" charset="0"/>
                      </a:rPr>
                      <m:t>𝒕</m:t>
                    </m:r>
                  </m:oMath>
                </a14:m>
                <a:r>
                  <a:rPr lang="en-US" altLang="en-US" b="1" dirty="0"/>
                  <a:t>) of the adsorption model (equation 1) of [1]</a:t>
                </a:r>
              </a:p>
              <a:p>
                <a:pPr marL="825750" lvl="2" indent="-285750"/>
                <a14:m>
                  <m:oMath xmlns:m="http://schemas.openxmlformats.org/officeDocument/2006/math">
                    <m:r>
                      <a:rPr lang="en-US" altLang="en-US" b="1" i="1" smtClean="0">
                        <a:latin typeface="Cambria Math" panose="02040503050406030204" pitchFamily="18" charset="0"/>
                      </a:rPr>
                      <m:t>𝒒</m:t>
                    </m:r>
                    <m:r>
                      <a:rPr lang="en-US" altLang="en-US" b="1" i="1" smtClean="0">
                        <a:latin typeface="Cambria Math" panose="02040503050406030204" pitchFamily="18" charset="0"/>
                      </a:rPr>
                      <m:t>=</m:t>
                    </m:r>
                    <m:sSub>
                      <m:sSubPr>
                        <m:ctrlPr>
                          <a:rPr lang="en-US" altLang="en-US" b="1" i="1" smtClean="0">
                            <a:latin typeface="Cambria Math" panose="02040503050406030204" pitchFamily="18" charset="0"/>
                          </a:rPr>
                        </m:ctrlPr>
                      </m:sSubPr>
                      <m:e>
                        <m:r>
                          <a:rPr lang="en-US" altLang="en-US" b="1" i="1" smtClean="0">
                            <a:latin typeface="Cambria Math" panose="02040503050406030204" pitchFamily="18" charset="0"/>
                          </a:rPr>
                          <m:t>𝒒</m:t>
                        </m:r>
                      </m:e>
                      <m:sub>
                        <m:r>
                          <a:rPr lang="en-US" altLang="en-US" b="1" i="1" smtClean="0">
                            <a:latin typeface="Cambria Math" panose="02040503050406030204" pitchFamily="18" charset="0"/>
                          </a:rPr>
                          <m:t>𝒔𝒂𝒕</m:t>
                        </m:r>
                      </m:sub>
                    </m:sSub>
                    <m:r>
                      <a:rPr lang="en-US" altLang="en-US" b="1" i="1" smtClean="0">
                        <a:latin typeface="Cambria Math" panose="02040503050406030204" pitchFamily="18" charset="0"/>
                      </a:rPr>
                      <m:t> ∗ </m:t>
                    </m:r>
                    <m:f>
                      <m:fPr>
                        <m:ctrlPr>
                          <a:rPr lang="en-US" altLang="en-US" b="1" i="1" smtClean="0">
                            <a:latin typeface="Cambria Math" panose="02040503050406030204" pitchFamily="18" charset="0"/>
                          </a:rPr>
                        </m:ctrlPr>
                      </m:fPr>
                      <m:num>
                        <m:r>
                          <a:rPr lang="en-US" altLang="en-US" b="1" i="1" smtClean="0">
                            <a:latin typeface="Cambria Math" panose="02040503050406030204" pitchFamily="18" charset="0"/>
                          </a:rPr>
                          <m:t>𝒌</m:t>
                        </m:r>
                        <m:r>
                          <a:rPr lang="en-US" altLang="en-US" b="1" i="1" smtClean="0">
                            <a:latin typeface="Cambria Math" panose="02040503050406030204" pitchFamily="18" charset="0"/>
                          </a:rPr>
                          <m:t> ∗ </m:t>
                        </m:r>
                        <m:r>
                          <a:rPr lang="en-US" altLang="en-US" b="1" i="1" smtClean="0">
                            <a:latin typeface="Cambria Math" panose="02040503050406030204" pitchFamily="18" charset="0"/>
                          </a:rPr>
                          <m:t>𝒑</m:t>
                        </m:r>
                      </m:num>
                      <m:den>
                        <m:sSup>
                          <m:sSupPr>
                            <m:ctrlPr>
                              <a:rPr lang="en-US" altLang="en-US" b="1" i="1" smtClean="0">
                                <a:latin typeface="Cambria Math" panose="02040503050406030204" pitchFamily="18" charset="0"/>
                              </a:rPr>
                            </m:ctrlPr>
                          </m:sSupPr>
                          <m:e>
                            <m:d>
                              <m:dPr>
                                <m:begChr m:val="["/>
                                <m:endChr m:val="]"/>
                                <m:ctrlPr>
                                  <a:rPr lang="en-US" altLang="en-US" b="1" i="1" smtClean="0">
                                    <a:latin typeface="Cambria Math" panose="02040503050406030204" pitchFamily="18" charset="0"/>
                                  </a:rPr>
                                </m:ctrlPr>
                              </m:dPr>
                              <m:e>
                                <m:r>
                                  <a:rPr lang="en-US" altLang="en-US" b="1" i="1" smtClean="0">
                                    <a:latin typeface="Cambria Math" panose="02040503050406030204" pitchFamily="18" charset="0"/>
                                  </a:rPr>
                                  <m:t> </m:t>
                                </m:r>
                                <m:r>
                                  <a:rPr lang="en-US" altLang="en-US" b="1" i="1" smtClean="0">
                                    <a:latin typeface="Cambria Math" panose="02040503050406030204" pitchFamily="18" charset="0"/>
                                  </a:rPr>
                                  <m:t>𝟏</m:t>
                                </m:r>
                                <m:r>
                                  <a:rPr lang="en-US" altLang="en-US" b="1" i="1" smtClean="0">
                                    <a:latin typeface="Cambria Math" panose="02040503050406030204" pitchFamily="18" charset="0"/>
                                  </a:rPr>
                                  <m:t> +</m:t>
                                </m:r>
                                <m:sSup>
                                  <m:sSupPr>
                                    <m:ctrlPr>
                                      <a:rPr lang="en-US" altLang="en-US" b="1" i="1" smtClean="0">
                                        <a:latin typeface="Cambria Math" panose="02040503050406030204" pitchFamily="18" charset="0"/>
                                      </a:rPr>
                                    </m:ctrlPr>
                                  </m:sSupPr>
                                  <m:e>
                                    <m:r>
                                      <a:rPr lang="en-US" altLang="en-US" b="1" i="1" smtClean="0">
                                        <a:latin typeface="Cambria Math" panose="02040503050406030204" pitchFamily="18" charset="0"/>
                                      </a:rPr>
                                      <m:t> </m:t>
                                    </m:r>
                                    <m:d>
                                      <m:dPr>
                                        <m:ctrlPr>
                                          <a:rPr lang="en-US" altLang="en-US" b="1" i="1" smtClean="0">
                                            <a:latin typeface="Cambria Math" panose="02040503050406030204" pitchFamily="18" charset="0"/>
                                          </a:rPr>
                                        </m:ctrlPr>
                                      </m:dPr>
                                      <m:e>
                                        <m:r>
                                          <a:rPr lang="en-US" altLang="en-US" b="1" i="1" smtClean="0">
                                            <a:latin typeface="Cambria Math" panose="02040503050406030204" pitchFamily="18" charset="0"/>
                                          </a:rPr>
                                          <m:t> </m:t>
                                        </m:r>
                                        <m:r>
                                          <a:rPr lang="en-US" altLang="en-US" b="1" i="1" smtClean="0">
                                            <a:latin typeface="Cambria Math" panose="02040503050406030204" pitchFamily="18" charset="0"/>
                                          </a:rPr>
                                          <m:t>𝒌</m:t>
                                        </m:r>
                                        <m:r>
                                          <a:rPr lang="en-US" altLang="en-US" b="1" i="1" smtClean="0">
                                            <a:latin typeface="Cambria Math" panose="02040503050406030204" pitchFamily="18" charset="0"/>
                                          </a:rPr>
                                          <m:t> ∗ </m:t>
                                        </m:r>
                                        <m:r>
                                          <a:rPr lang="en-US" altLang="en-US" b="1" i="1" smtClean="0">
                                            <a:latin typeface="Cambria Math" panose="02040503050406030204" pitchFamily="18" charset="0"/>
                                          </a:rPr>
                                          <m:t>𝒑</m:t>
                                        </m:r>
                                        <m:r>
                                          <a:rPr lang="en-US" altLang="en-US" b="1" i="1" smtClean="0">
                                            <a:latin typeface="Cambria Math" panose="02040503050406030204" pitchFamily="18" charset="0"/>
                                          </a:rPr>
                                          <m:t> </m:t>
                                        </m:r>
                                      </m:e>
                                    </m:d>
                                  </m:e>
                                  <m:sup>
                                    <m:r>
                                      <a:rPr lang="en-US" altLang="en-US" b="1" i="1" smtClean="0">
                                        <a:latin typeface="Cambria Math" panose="02040503050406030204" pitchFamily="18" charset="0"/>
                                      </a:rPr>
                                      <m:t> </m:t>
                                    </m:r>
                                    <m:r>
                                      <a:rPr lang="en-US" altLang="en-US" b="1" i="1" smtClean="0">
                                        <a:latin typeface="Cambria Math" panose="02040503050406030204" pitchFamily="18" charset="0"/>
                                      </a:rPr>
                                      <m:t>𝒕</m:t>
                                    </m:r>
                                  </m:sup>
                                </m:sSup>
                                <m:r>
                                  <a:rPr lang="en-US" altLang="en-US" b="1" i="1" smtClean="0">
                                    <a:latin typeface="Cambria Math" panose="02040503050406030204" pitchFamily="18" charset="0"/>
                                  </a:rPr>
                                  <m:t> </m:t>
                                </m:r>
                              </m:e>
                            </m:d>
                            <m:r>
                              <a:rPr lang="en-US" altLang="en-US" b="1" i="1" smtClean="0">
                                <a:latin typeface="Cambria Math" panose="02040503050406030204" pitchFamily="18" charset="0"/>
                              </a:rPr>
                              <m:t> </m:t>
                            </m:r>
                          </m:e>
                          <m:sup>
                            <m:f>
                              <m:fPr>
                                <m:ctrlPr>
                                  <a:rPr lang="en-US" altLang="en-US" b="1" i="1" smtClean="0">
                                    <a:latin typeface="Cambria Math" panose="02040503050406030204" pitchFamily="18" charset="0"/>
                                  </a:rPr>
                                </m:ctrlPr>
                              </m:fPr>
                              <m:num>
                                <m:r>
                                  <a:rPr lang="en-US" altLang="en-US" b="1" i="1" smtClean="0">
                                    <a:latin typeface="Cambria Math" panose="02040503050406030204" pitchFamily="18" charset="0"/>
                                  </a:rPr>
                                  <m:t>𝟏</m:t>
                                </m:r>
                              </m:num>
                              <m:den>
                                <m:r>
                                  <a:rPr lang="en-US" altLang="en-US" b="1" i="1" smtClean="0">
                                    <a:latin typeface="Cambria Math" panose="02040503050406030204" pitchFamily="18" charset="0"/>
                                  </a:rPr>
                                  <m:t>𝒕</m:t>
                                </m:r>
                              </m:den>
                            </m:f>
                          </m:sup>
                        </m:sSup>
                      </m:den>
                    </m:f>
                  </m:oMath>
                </a14:m>
                <a:endParaRPr lang="en-US" altLang="en-US" b="1" dirty="0"/>
              </a:p>
              <a:p>
                <a:pPr marL="825750" lvl="2" indent="-285750"/>
                <a:endParaRPr lang="en-US" altLang="en-US" b="1" dirty="0"/>
              </a:p>
              <a:p>
                <a:pPr marL="825750" lvl="2" indent="-285750"/>
                <a14:m>
                  <m:oMath xmlns:m="http://schemas.openxmlformats.org/officeDocument/2006/math">
                    <m:r>
                      <a:rPr lang="en-US" altLang="en-US" b="1" i="1" smtClean="0">
                        <a:latin typeface="Cambria Math" panose="02040503050406030204" pitchFamily="18" charset="0"/>
                      </a:rPr>
                      <m:t>𝒒</m:t>
                    </m:r>
                  </m:oMath>
                </a14:m>
                <a:r>
                  <a:rPr lang="en-US" altLang="en-US" b="1" dirty="0"/>
                  <a:t> : </a:t>
                </a:r>
                <a:r>
                  <a:rPr lang="en-US" altLang="en-US" dirty="0"/>
                  <a:t>amount adsorbed </a:t>
                </a:r>
              </a:p>
              <a:p>
                <a:pPr marL="825750" lvl="2" indent="-285750"/>
                <a14:m>
                  <m:oMath xmlns:m="http://schemas.openxmlformats.org/officeDocument/2006/math">
                    <m:sSub>
                      <m:sSubPr>
                        <m:ctrlPr>
                          <a:rPr lang="en-US" altLang="en-US" b="1" i="1" smtClean="0">
                            <a:latin typeface="Cambria Math" panose="02040503050406030204" pitchFamily="18" charset="0"/>
                          </a:rPr>
                        </m:ctrlPr>
                      </m:sSubPr>
                      <m:e>
                        <m:r>
                          <a:rPr lang="en-US" altLang="en-US" b="1" i="1" smtClean="0">
                            <a:latin typeface="Cambria Math" panose="02040503050406030204" pitchFamily="18" charset="0"/>
                          </a:rPr>
                          <m:t>𝒒</m:t>
                        </m:r>
                      </m:e>
                      <m:sub>
                        <m:r>
                          <a:rPr lang="en-US" altLang="en-US" b="1" i="1" smtClean="0">
                            <a:latin typeface="Cambria Math" panose="02040503050406030204" pitchFamily="18" charset="0"/>
                          </a:rPr>
                          <m:t>𝒔𝒂𝒕</m:t>
                        </m:r>
                      </m:sub>
                    </m:sSub>
                    <m:r>
                      <a:rPr lang="en-US" altLang="en-US" b="1" i="1" smtClean="0">
                        <a:latin typeface="Cambria Math" panose="02040503050406030204" pitchFamily="18" charset="0"/>
                      </a:rPr>
                      <m:t> </m:t>
                    </m:r>
                  </m:oMath>
                </a14:m>
                <a:r>
                  <a:rPr lang="en-US" altLang="en-US" b="1" dirty="0"/>
                  <a:t>: </a:t>
                </a:r>
                <a:r>
                  <a:rPr lang="en-US" altLang="en-US" dirty="0"/>
                  <a:t>saturation amount adsorbed </a:t>
                </a:r>
              </a:p>
              <a:p>
                <a:pPr marL="825750" lvl="2" indent="-285750"/>
                <a14:m>
                  <m:oMath xmlns:m="http://schemas.openxmlformats.org/officeDocument/2006/math">
                    <m:r>
                      <a:rPr lang="en-US" altLang="en-US" b="1" i="1" smtClean="0">
                        <a:latin typeface="Cambria Math" panose="02040503050406030204" pitchFamily="18" charset="0"/>
                      </a:rPr>
                      <m:t>𝒌</m:t>
                    </m:r>
                  </m:oMath>
                </a14:m>
                <a:r>
                  <a:rPr lang="en-US" altLang="en-US" b="1" dirty="0"/>
                  <a:t> : </a:t>
                </a:r>
                <a:r>
                  <a:rPr lang="en-US" altLang="en-US" dirty="0"/>
                  <a:t>equilibrium constant</a:t>
                </a:r>
              </a:p>
              <a:p>
                <a:pPr marL="825750" lvl="2" indent="-285750"/>
                <a14:m>
                  <m:oMath xmlns:m="http://schemas.openxmlformats.org/officeDocument/2006/math">
                    <m:r>
                      <a:rPr lang="en-US" altLang="en-US" b="1" i="1" smtClean="0">
                        <a:latin typeface="Cambria Math" panose="02040503050406030204" pitchFamily="18" charset="0"/>
                      </a:rPr>
                      <m:t>𝒑</m:t>
                    </m:r>
                  </m:oMath>
                </a14:m>
                <a:r>
                  <a:rPr lang="en-US" altLang="en-US" b="1" dirty="0"/>
                  <a:t> : </a:t>
                </a:r>
                <a:r>
                  <a:rPr lang="en-US" altLang="en-US" dirty="0"/>
                  <a:t>pressure </a:t>
                </a:r>
              </a:p>
              <a:p>
                <a:pPr marL="825750" lvl="2" indent="-285750"/>
                <a14:m>
                  <m:oMath xmlns:m="http://schemas.openxmlformats.org/officeDocument/2006/math">
                    <m:r>
                      <a:rPr lang="en-US" altLang="en-US" b="1" i="1" smtClean="0">
                        <a:latin typeface="Cambria Math" panose="02040503050406030204" pitchFamily="18" charset="0"/>
                      </a:rPr>
                      <m:t>𝒕</m:t>
                    </m:r>
                    <m:r>
                      <a:rPr lang="en-US" altLang="en-US" b="1" i="1" smtClean="0">
                        <a:latin typeface="Cambria Math" panose="02040503050406030204" pitchFamily="18" charset="0"/>
                      </a:rPr>
                      <m:t> </m:t>
                    </m:r>
                  </m:oMath>
                </a14:m>
                <a:r>
                  <a:rPr lang="en-US" altLang="en-US" b="1" dirty="0"/>
                  <a:t>: </a:t>
                </a:r>
                <a:r>
                  <a:rPr lang="en-US" altLang="en-US" dirty="0"/>
                  <a:t>parameter that characterizes the system heterogeneity</a:t>
                </a:r>
              </a:p>
              <a:p>
                <a:pPr marL="285750" indent="-285750">
                  <a:buFont typeface="Arial" panose="020B0604020202020204" pitchFamily="34" charset="0"/>
                  <a:buChar char="•"/>
                </a:pPr>
                <a:r>
                  <a:rPr lang="en-US" altLang="en-US" b="1" dirty="0"/>
                  <a:t>Determine the 95 % confidence interval of the parameters</a:t>
                </a:r>
              </a:p>
              <a:p>
                <a:endParaRPr lang="en-CA" altLang="en-US" dirty="0"/>
              </a:p>
            </p:txBody>
          </p:sp>
        </mc:Choice>
        <mc:Fallback xmlns="">
          <p:sp>
            <p:nvSpPr>
              <p:cNvPr id="34818" name="Text Placeholder 6">
                <a:extLst>
                  <a:ext uri="{FF2B5EF4-FFF2-40B4-BE49-F238E27FC236}">
                    <a16:creationId xmlns:a16="http://schemas.microsoft.com/office/drawing/2014/main" id="{8AD496F4-9E46-AF4D-A4D1-9F614204A3DB}"/>
                  </a:ext>
                </a:extLst>
              </p:cNvPr>
              <p:cNvSpPr>
                <a:spLocks noGrp="1" noRot="1" noChangeAspect="1" noMove="1" noResize="1" noEditPoints="1" noAdjustHandles="1" noChangeArrowheads="1" noChangeShapeType="1" noTextEdit="1"/>
              </p:cNvSpPr>
              <p:nvPr>
                <p:ph type="body" sz="quarter" idx="13"/>
              </p:nvPr>
            </p:nvSpPr>
            <p:spPr>
              <a:blipFill>
                <a:blip r:embed="rId2"/>
                <a:stretch>
                  <a:fillRect l="-1432" t="-498"/>
                </a:stretch>
              </a:blipFill>
            </p:spPr>
            <p:txBody>
              <a:bodyPr/>
              <a:lstStyle/>
              <a:p>
                <a:r>
                  <a:rPr lang="en-US">
                    <a:noFill/>
                  </a:rPr>
                  <a:t> </a:t>
                </a:r>
              </a:p>
            </p:txBody>
          </p:sp>
        </mc:Fallback>
      </mc:AlternateContent>
      <p:sp>
        <p:nvSpPr>
          <p:cNvPr id="3" name="Title 2">
            <a:extLst>
              <a:ext uri="{FF2B5EF4-FFF2-40B4-BE49-F238E27FC236}">
                <a16:creationId xmlns:a16="http://schemas.microsoft.com/office/drawing/2014/main" id="{B6B84E61-C18E-2442-8E1A-7E6D49977049}"/>
              </a:ext>
            </a:extLst>
          </p:cNvPr>
          <p:cNvSpPr>
            <a:spLocks noGrp="1"/>
          </p:cNvSpPr>
          <p:nvPr>
            <p:ph type="title"/>
          </p:nvPr>
        </p:nvSpPr>
        <p:spPr/>
        <p:txBody>
          <a:bodyPr/>
          <a:lstStyle/>
          <a:p>
            <a:r>
              <a:rPr lang="en-CA" dirty="0">
                <a:solidFill>
                  <a:srgbClr val="0077C8"/>
                </a:solidFill>
                <a:ea typeface="ＭＳ Ｐゴシック" charset="-128"/>
              </a:rPr>
              <a:t>Problem 1: Adsorption of 1,2 </a:t>
            </a:r>
            <a:r>
              <a:rPr lang="en-CA" dirty="0" err="1">
                <a:solidFill>
                  <a:srgbClr val="0077C8"/>
                </a:solidFill>
                <a:ea typeface="ＭＳ Ｐゴシック" charset="-128"/>
              </a:rPr>
              <a:t>Dichloropropane</a:t>
            </a:r>
            <a:endParaRPr lang="en-US" dirty="0"/>
          </a:p>
        </p:txBody>
      </p:sp>
    </p:spTree>
    <p:extLst>
      <p:ext uri="{BB962C8B-B14F-4D97-AF65-F5344CB8AC3E}">
        <p14:creationId xmlns:p14="http://schemas.microsoft.com/office/powerpoint/2010/main" val="38069848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ext Placeholder 6">
            <a:extLst>
              <a:ext uri="{FF2B5EF4-FFF2-40B4-BE49-F238E27FC236}">
                <a16:creationId xmlns:a16="http://schemas.microsoft.com/office/drawing/2014/main" id="{8AD496F4-9E46-AF4D-A4D1-9F614204A3DB}"/>
              </a:ext>
            </a:extLst>
          </p:cNvPr>
          <p:cNvSpPr>
            <a:spLocks noGrp="1" noChangeArrowheads="1"/>
          </p:cNvSpPr>
          <p:nvPr>
            <p:ph type="body" sz="quarter" idx="13"/>
          </p:nvPr>
        </p:nvSpPr>
        <p:spPr>
          <a:xfrm>
            <a:off x="899592" y="4227934"/>
            <a:ext cx="6365294" cy="144016"/>
          </a:xfrm>
        </p:spPr>
        <p:txBody>
          <a:bodyPr/>
          <a:lstStyle/>
          <a:p>
            <a:r>
              <a:rPr lang="en-CA" altLang="en-US" sz="800" dirty="0"/>
              <a:t>Figure 1: Raw Data for Problem [1]</a:t>
            </a:r>
          </a:p>
        </p:txBody>
      </p:sp>
      <p:sp>
        <p:nvSpPr>
          <p:cNvPr id="3" name="Title 2">
            <a:extLst>
              <a:ext uri="{FF2B5EF4-FFF2-40B4-BE49-F238E27FC236}">
                <a16:creationId xmlns:a16="http://schemas.microsoft.com/office/drawing/2014/main" id="{B6B84E61-C18E-2442-8E1A-7E6D49977049}"/>
              </a:ext>
            </a:extLst>
          </p:cNvPr>
          <p:cNvSpPr>
            <a:spLocks noGrp="1"/>
          </p:cNvSpPr>
          <p:nvPr>
            <p:ph type="title"/>
          </p:nvPr>
        </p:nvSpPr>
        <p:spPr/>
        <p:txBody>
          <a:bodyPr/>
          <a:lstStyle/>
          <a:p>
            <a:r>
              <a:rPr lang="en-CA" dirty="0">
                <a:solidFill>
                  <a:srgbClr val="0077C8"/>
                </a:solidFill>
                <a:ea typeface="ＭＳ Ｐゴシック" charset="-128"/>
              </a:rPr>
              <a:t>Problem 1: Adsorption of 1,2 </a:t>
            </a:r>
            <a:r>
              <a:rPr lang="en-CA" dirty="0" err="1">
                <a:solidFill>
                  <a:srgbClr val="0077C8"/>
                </a:solidFill>
                <a:ea typeface="ＭＳ Ｐゴシック" charset="-128"/>
              </a:rPr>
              <a:t>Dichloropropane</a:t>
            </a:r>
            <a:endParaRPr lang="en-US" dirty="0"/>
          </a:p>
        </p:txBody>
      </p:sp>
      <p:pic>
        <p:nvPicPr>
          <p:cNvPr id="4" name="Picture 3">
            <a:extLst>
              <a:ext uri="{FF2B5EF4-FFF2-40B4-BE49-F238E27FC236}">
                <a16:creationId xmlns:a16="http://schemas.microsoft.com/office/drawing/2014/main" id="{51644AB8-A586-1489-0026-75D4B315302E}"/>
              </a:ext>
            </a:extLst>
          </p:cNvPr>
          <p:cNvPicPr>
            <a:picLocks noChangeAspect="1"/>
          </p:cNvPicPr>
          <p:nvPr/>
        </p:nvPicPr>
        <p:blipFill>
          <a:blip r:embed="rId2"/>
          <a:stretch>
            <a:fillRect/>
          </a:stretch>
        </p:blipFill>
        <p:spPr>
          <a:xfrm>
            <a:off x="32043" y="1032391"/>
            <a:ext cx="8100392" cy="3137381"/>
          </a:xfrm>
          <a:prstGeom prst="rect">
            <a:avLst/>
          </a:prstGeom>
        </p:spPr>
      </p:pic>
    </p:spTree>
    <p:extLst>
      <p:ext uri="{BB962C8B-B14F-4D97-AF65-F5344CB8AC3E}">
        <p14:creationId xmlns:p14="http://schemas.microsoft.com/office/powerpoint/2010/main" val="14182718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ext Placeholder 6">
            <a:extLst>
              <a:ext uri="{FF2B5EF4-FFF2-40B4-BE49-F238E27FC236}">
                <a16:creationId xmlns:a16="http://schemas.microsoft.com/office/drawing/2014/main" id="{8AD496F4-9E46-AF4D-A4D1-9F614204A3DB}"/>
              </a:ext>
            </a:extLst>
          </p:cNvPr>
          <p:cNvSpPr>
            <a:spLocks noGrp="1" noChangeArrowheads="1"/>
          </p:cNvSpPr>
          <p:nvPr>
            <p:ph type="body" sz="quarter" idx="13"/>
          </p:nvPr>
        </p:nvSpPr>
        <p:spPr>
          <a:xfrm>
            <a:off x="464136" y="843558"/>
            <a:ext cx="2260838" cy="1728192"/>
          </a:xfrm>
        </p:spPr>
        <p:txBody>
          <a:bodyPr/>
          <a:lstStyle/>
          <a:p>
            <a:pPr marL="285750" indent="-285750">
              <a:buFont typeface="Arial" panose="020B0604020202020204" pitchFamily="34" charset="0"/>
              <a:buChar char="•"/>
            </a:pPr>
            <a:r>
              <a:rPr lang="en-US" altLang="en-US" dirty="0"/>
              <a:t>Result</a:t>
            </a:r>
          </a:p>
          <a:p>
            <a:pPr marL="825750" lvl="2" indent="-285750"/>
            <a:r>
              <a:rPr lang="en-US" altLang="en-US" dirty="0"/>
              <a:t>By GN-M:</a:t>
            </a:r>
          </a:p>
          <a:p>
            <a:pPr marL="825750" lvl="2" indent="-285750"/>
            <a:endParaRPr lang="en-US" altLang="en-US" dirty="0"/>
          </a:p>
          <a:p>
            <a:pPr marL="825750" lvl="2" indent="-285750"/>
            <a:endParaRPr lang="en-US" altLang="en-US" dirty="0"/>
          </a:p>
          <a:p>
            <a:pPr marL="825750" lvl="2" indent="-285750"/>
            <a:endParaRPr lang="en-US" altLang="en-US" dirty="0"/>
          </a:p>
          <a:p>
            <a:pPr marL="825750" lvl="2" indent="-285750"/>
            <a:endParaRPr lang="en-US" altLang="en-US" dirty="0"/>
          </a:p>
          <a:p>
            <a:pPr marL="825750" lvl="2" indent="-285750"/>
            <a:endParaRPr lang="en-US" altLang="en-US" dirty="0"/>
          </a:p>
          <a:p>
            <a:pPr lvl="2" indent="0">
              <a:buNone/>
            </a:pPr>
            <a:endParaRPr lang="en-US" altLang="en-US" b="1" dirty="0"/>
          </a:p>
          <a:p>
            <a:endParaRPr lang="en-US" altLang="en-US" b="1" dirty="0"/>
          </a:p>
          <a:p>
            <a:endParaRPr lang="en-CA" altLang="en-US" dirty="0"/>
          </a:p>
        </p:txBody>
      </p:sp>
      <p:sp>
        <p:nvSpPr>
          <p:cNvPr id="3" name="Title 2">
            <a:extLst>
              <a:ext uri="{FF2B5EF4-FFF2-40B4-BE49-F238E27FC236}">
                <a16:creationId xmlns:a16="http://schemas.microsoft.com/office/drawing/2014/main" id="{B6B84E61-C18E-2442-8E1A-7E6D49977049}"/>
              </a:ext>
            </a:extLst>
          </p:cNvPr>
          <p:cNvSpPr>
            <a:spLocks noGrp="1"/>
          </p:cNvSpPr>
          <p:nvPr>
            <p:ph type="title"/>
          </p:nvPr>
        </p:nvSpPr>
        <p:spPr/>
        <p:txBody>
          <a:bodyPr/>
          <a:lstStyle/>
          <a:p>
            <a:r>
              <a:rPr lang="en-CA" dirty="0">
                <a:solidFill>
                  <a:srgbClr val="0077C8"/>
                </a:solidFill>
                <a:ea typeface="ＭＳ Ｐゴシック" charset="-128"/>
              </a:rPr>
              <a:t>Problem 1: Adsorption of 1,2 </a:t>
            </a:r>
            <a:r>
              <a:rPr lang="en-CA" dirty="0" err="1">
                <a:solidFill>
                  <a:srgbClr val="0077C8"/>
                </a:solidFill>
                <a:ea typeface="ＭＳ Ｐゴシック" charset="-128"/>
              </a:rPr>
              <a:t>Dichloropropane</a:t>
            </a:r>
            <a:endParaRPr lang="en-US" dirty="0"/>
          </a:p>
        </p:txBody>
      </p:sp>
      <p:pic>
        <p:nvPicPr>
          <p:cNvPr id="6" name="Picture 5">
            <a:extLst>
              <a:ext uri="{FF2B5EF4-FFF2-40B4-BE49-F238E27FC236}">
                <a16:creationId xmlns:a16="http://schemas.microsoft.com/office/drawing/2014/main" id="{CA14B03B-FCAB-9146-1C7A-06CD126A14CC}"/>
              </a:ext>
            </a:extLst>
          </p:cNvPr>
          <p:cNvPicPr>
            <a:picLocks noChangeAspect="1"/>
          </p:cNvPicPr>
          <p:nvPr/>
        </p:nvPicPr>
        <p:blipFill>
          <a:blip r:embed="rId2"/>
          <a:stretch>
            <a:fillRect/>
          </a:stretch>
        </p:blipFill>
        <p:spPr>
          <a:xfrm>
            <a:off x="4269673" y="1228363"/>
            <a:ext cx="3854082" cy="1837179"/>
          </a:xfrm>
          <a:prstGeom prst="rect">
            <a:avLst/>
          </a:prstGeom>
        </p:spPr>
      </p:pic>
      <p:sp>
        <p:nvSpPr>
          <p:cNvPr id="9" name="Text Placeholder 6">
            <a:extLst>
              <a:ext uri="{FF2B5EF4-FFF2-40B4-BE49-F238E27FC236}">
                <a16:creationId xmlns:a16="http://schemas.microsoft.com/office/drawing/2014/main" id="{0BAC01C9-9E1D-E644-12AD-C3639A28F74D}"/>
              </a:ext>
            </a:extLst>
          </p:cNvPr>
          <p:cNvSpPr txBox="1">
            <a:spLocks noChangeArrowheads="1"/>
          </p:cNvSpPr>
          <p:nvPr/>
        </p:nvSpPr>
        <p:spPr>
          <a:xfrm>
            <a:off x="4291107" y="846466"/>
            <a:ext cx="2260838" cy="3672110"/>
          </a:xfrm>
          <a:prstGeom prst="rect">
            <a:avLst/>
          </a:prstGeom>
        </p:spPr>
        <p:txBody>
          <a:bodyPr vert="horz" lIns="0" tIns="0" rIns="0" bIns="0"/>
          <a:lstStyle>
            <a:lvl1pPr marL="0" indent="0" algn="l" defTabSz="457200" rtl="0" eaLnBrk="0" fontAlgn="base" hangingPunct="0">
              <a:lnSpc>
                <a:spcPct val="130000"/>
              </a:lnSpc>
              <a:spcBef>
                <a:spcPts val="0"/>
              </a:spcBef>
              <a:spcAft>
                <a:spcPct val="0"/>
              </a:spcAft>
              <a:buFontTx/>
              <a:buNone/>
              <a:defRPr sz="1500" kern="1200">
                <a:solidFill>
                  <a:schemeClr val="tx1"/>
                </a:solidFill>
                <a:latin typeface="+mn-lt"/>
                <a:ea typeface="MS PGothic" panose="020B0600070205080204" pitchFamily="34" charset="-128"/>
                <a:cs typeface="ＭＳ Ｐゴシック"/>
              </a:defRPr>
            </a:lvl1pPr>
            <a:lvl2pPr marL="0" indent="-180000" algn="l" defTabSz="457200" rtl="0" eaLnBrk="0" fontAlgn="base" hangingPunct="0">
              <a:lnSpc>
                <a:spcPct val="130000"/>
              </a:lnSpc>
              <a:spcBef>
                <a:spcPts val="0"/>
              </a:spcBef>
              <a:spcAft>
                <a:spcPct val="0"/>
              </a:spcAft>
              <a:buFont typeface="Arial"/>
              <a:buChar char="•"/>
              <a:defRPr sz="1500" kern="1200">
                <a:solidFill>
                  <a:schemeClr val="tx1"/>
                </a:solidFill>
                <a:latin typeface="+mn-lt"/>
                <a:ea typeface="MS PGothic" panose="020B0600070205080204" pitchFamily="34" charset="-128"/>
                <a:cs typeface="ＭＳ Ｐゴシック"/>
              </a:defRPr>
            </a:lvl2pPr>
            <a:lvl3pPr marL="540000" indent="-180000" algn="l" defTabSz="457200" rtl="0" eaLnBrk="0" fontAlgn="base" hangingPunct="0">
              <a:lnSpc>
                <a:spcPct val="130000"/>
              </a:lnSpc>
              <a:spcBef>
                <a:spcPts val="0"/>
              </a:spcBef>
              <a:spcAft>
                <a:spcPct val="0"/>
              </a:spcAft>
              <a:buFont typeface="Arial" panose="020B0604020202020204" pitchFamily="34" charset="0"/>
              <a:buChar char="•"/>
              <a:defRPr sz="1500" kern="1200">
                <a:solidFill>
                  <a:schemeClr val="tx1"/>
                </a:solidFill>
                <a:latin typeface="+mn-lt"/>
                <a:ea typeface="MS PGothic" panose="020B0600070205080204" pitchFamily="34" charset="-128"/>
                <a:cs typeface="ＭＳ Ｐゴシック"/>
              </a:defRPr>
            </a:lvl3pPr>
            <a:lvl4pPr marL="900000" indent="-180000" algn="l" defTabSz="457200" rtl="0" eaLnBrk="0" fontAlgn="base" hangingPunct="0">
              <a:lnSpc>
                <a:spcPct val="130000"/>
              </a:lnSpc>
              <a:spcBef>
                <a:spcPts val="0"/>
              </a:spcBef>
              <a:spcAft>
                <a:spcPct val="0"/>
              </a:spcAft>
              <a:buFont typeface="Arial"/>
              <a:buChar char="•"/>
              <a:defRPr sz="1500" kern="1200">
                <a:solidFill>
                  <a:schemeClr val="tx1"/>
                </a:solidFill>
                <a:latin typeface="+mn-lt"/>
                <a:ea typeface="MS PGothic" panose="020B0600070205080204" pitchFamily="34" charset="-128"/>
                <a:cs typeface="ＭＳ Ｐゴシック"/>
              </a:defRPr>
            </a:lvl4pPr>
            <a:lvl5pPr marL="1260000" indent="-180000" algn="l" defTabSz="457200" rtl="0" eaLnBrk="0" fontAlgn="base" hangingPunct="0">
              <a:lnSpc>
                <a:spcPct val="130000"/>
              </a:lnSpc>
              <a:spcBef>
                <a:spcPts val="0"/>
              </a:spcBef>
              <a:spcAft>
                <a:spcPct val="0"/>
              </a:spcAft>
              <a:buFont typeface="Arial"/>
              <a:buChar char="•"/>
              <a:defRPr sz="1500" kern="1200">
                <a:solidFill>
                  <a:schemeClr val="tx1"/>
                </a:solidFill>
                <a:latin typeface="+mn-lt"/>
                <a:ea typeface="MS PGothic" panose="020B0600070205080204" pitchFamily="34" charset="-128"/>
                <a:cs typeface="ＭＳ Ｐゴシック"/>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285750" indent="-285750">
              <a:buFont typeface="Arial" panose="020B0604020202020204" pitchFamily="34" charset="0"/>
              <a:buChar char="•"/>
            </a:pPr>
            <a:r>
              <a:rPr lang="en-US" altLang="en-US" dirty="0"/>
              <a:t>Validation</a:t>
            </a:r>
          </a:p>
          <a:p>
            <a:pPr marL="825750" lvl="2" indent="-285750"/>
            <a:endParaRPr lang="en-US" altLang="en-US" b="1" dirty="0"/>
          </a:p>
          <a:p>
            <a:endParaRPr lang="en-US" altLang="en-US" b="1" dirty="0"/>
          </a:p>
          <a:p>
            <a:endParaRPr lang="en-CA" altLang="en-US" dirty="0"/>
          </a:p>
        </p:txBody>
      </p:sp>
      <p:graphicFrame>
        <p:nvGraphicFramePr>
          <p:cNvPr id="10" name="Table 9">
            <a:extLst>
              <a:ext uri="{FF2B5EF4-FFF2-40B4-BE49-F238E27FC236}">
                <a16:creationId xmlns:a16="http://schemas.microsoft.com/office/drawing/2014/main" id="{E489AAC6-AC71-A378-0EAD-2EB1A27AE730}"/>
              </a:ext>
            </a:extLst>
          </p:cNvPr>
          <p:cNvGraphicFramePr>
            <a:graphicFrameLocks noGrp="1"/>
          </p:cNvGraphicFramePr>
          <p:nvPr>
            <p:extLst>
              <p:ext uri="{D42A27DB-BD31-4B8C-83A1-F6EECF244321}">
                <p14:modId xmlns:p14="http://schemas.microsoft.com/office/powerpoint/2010/main" val="2738318338"/>
              </p:ext>
            </p:extLst>
          </p:nvPr>
        </p:nvGraphicFramePr>
        <p:xfrm>
          <a:off x="164103" y="1419622"/>
          <a:ext cx="3922124" cy="1645920"/>
        </p:xfrm>
        <a:graphic>
          <a:graphicData uri="http://schemas.openxmlformats.org/drawingml/2006/table">
            <a:tbl>
              <a:tblPr firstRow="1" bandRow="1">
                <a:tableStyleId>{5C22544A-7EE6-4342-B048-85BDC9FD1C3A}</a:tableStyleId>
              </a:tblPr>
              <a:tblGrid>
                <a:gridCol w="753772">
                  <a:extLst>
                    <a:ext uri="{9D8B030D-6E8A-4147-A177-3AD203B41FA5}">
                      <a16:colId xmlns:a16="http://schemas.microsoft.com/office/drawing/2014/main" val="3508615648"/>
                    </a:ext>
                  </a:extLst>
                </a:gridCol>
                <a:gridCol w="1008112">
                  <a:extLst>
                    <a:ext uri="{9D8B030D-6E8A-4147-A177-3AD203B41FA5}">
                      <a16:colId xmlns:a16="http://schemas.microsoft.com/office/drawing/2014/main" val="1045998729"/>
                    </a:ext>
                  </a:extLst>
                </a:gridCol>
                <a:gridCol w="1179709">
                  <a:extLst>
                    <a:ext uri="{9D8B030D-6E8A-4147-A177-3AD203B41FA5}">
                      <a16:colId xmlns:a16="http://schemas.microsoft.com/office/drawing/2014/main" val="4207675948"/>
                    </a:ext>
                  </a:extLst>
                </a:gridCol>
                <a:gridCol w="980531">
                  <a:extLst>
                    <a:ext uri="{9D8B030D-6E8A-4147-A177-3AD203B41FA5}">
                      <a16:colId xmlns:a16="http://schemas.microsoft.com/office/drawing/2014/main" val="3757258510"/>
                    </a:ext>
                  </a:extLst>
                </a:gridCol>
              </a:tblGrid>
              <a:tr h="251440">
                <a:tc>
                  <a:txBody>
                    <a:bodyPr/>
                    <a:lstStyle/>
                    <a:p>
                      <a:r>
                        <a:rPr lang="en-US" sz="1200" b="0" dirty="0"/>
                        <a:t>T</a:t>
                      </a:r>
                    </a:p>
                  </a:txBody>
                  <a:tcPr>
                    <a:lnB w="12700" cap="flat" cmpd="sng" algn="ctr">
                      <a:solidFill>
                        <a:schemeClr val="tx1"/>
                      </a:solidFill>
                      <a:prstDash val="solid"/>
                      <a:round/>
                      <a:headEnd type="none" w="med" len="med"/>
                      <a:tailEnd type="none" w="med" len="med"/>
                    </a:lnB>
                  </a:tcPr>
                </a:tc>
                <a:tc>
                  <a:txBody>
                    <a:bodyPr/>
                    <a:lstStyle/>
                    <a:p>
                      <a:r>
                        <a:rPr lang="en-US" sz="1200" b="0" dirty="0"/>
                        <a:t>q_sat</a:t>
                      </a:r>
                    </a:p>
                  </a:txBody>
                  <a:tcPr>
                    <a:lnB w="12700" cap="flat" cmpd="sng" algn="ctr">
                      <a:solidFill>
                        <a:schemeClr val="tx1"/>
                      </a:solidFill>
                      <a:prstDash val="solid"/>
                      <a:round/>
                      <a:headEnd type="none" w="med" len="med"/>
                      <a:tailEnd type="none" w="med" len="med"/>
                    </a:lnB>
                  </a:tcPr>
                </a:tc>
                <a:tc>
                  <a:txBody>
                    <a:bodyPr/>
                    <a:lstStyle/>
                    <a:p>
                      <a:r>
                        <a:rPr lang="en-US" sz="1200" b="0" dirty="0"/>
                        <a:t>k</a:t>
                      </a:r>
                    </a:p>
                  </a:txBody>
                  <a:tcPr>
                    <a:lnB w="12700" cap="flat" cmpd="sng" algn="ctr">
                      <a:solidFill>
                        <a:schemeClr val="tx1"/>
                      </a:solidFill>
                      <a:prstDash val="solid"/>
                      <a:round/>
                      <a:headEnd type="none" w="med" len="med"/>
                      <a:tailEnd type="none" w="med" len="med"/>
                    </a:lnB>
                  </a:tcPr>
                </a:tc>
                <a:tc>
                  <a:txBody>
                    <a:bodyPr/>
                    <a:lstStyle/>
                    <a:p>
                      <a:r>
                        <a:rPr lang="en-US" sz="1200" b="0" dirty="0"/>
                        <a:t>t</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28407959"/>
                  </a:ext>
                </a:extLst>
              </a:tr>
              <a:tr h="227819">
                <a:tc>
                  <a:txBody>
                    <a:bodyPr/>
                    <a:lstStyle/>
                    <a:p>
                      <a:r>
                        <a:rPr lang="en-US" sz="1200" b="0" dirty="0"/>
                        <a:t>303</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tx1">
                        <a:lumMod val="10000"/>
                        <a:lumOff val="90000"/>
                      </a:schemeClr>
                    </a:solidFill>
                  </a:tcPr>
                </a:tc>
                <a:tc>
                  <a:txBody>
                    <a:bodyPr/>
                    <a:lstStyle/>
                    <a:p>
                      <a:r>
                        <a:rPr lang="en-US" sz="1200" b="0" dirty="0"/>
                        <a:t>4.31 ± 0.19</a:t>
                      </a:r>
                    </a:p>
                  </a:txBody>
                  <a:tcPr>
                    <a:lnT w="12700" cap="flat" cmpd="sng" algn="ctr">
                      <a:solidFill>
                        <a:schemeClr val="tx1"/>
                      </a:solidFill>
                      <a:prstDash val="solid"/>
                      <a:round/>
                      <a:headEnd type="none" w="med" len="med"/>
                      <a:tailEnd type="none" w="med" len="med"/>
                    </a:lnT>
                    <a:solidFill>
                      <a:schemeClr val="tx1">
                        <a:lumMod val="10000"/>
                        <a:lumOff val="90000"/>
                      </a:schemeClr>
                    </a:solidFill>
                  </a:tcPr>
                </a:tc>
                <a:tc>
                  <a:txBody>
                    <a:bodyPr/>
                    <a:lstStyle/>
                    <a:p>
                      <a:r>
                        <a:rPr lang="en-US" sz="1200" b="0" dirty="0"/>
                        <a:t>17.73 ± 5.73</a:t>
                      </a:r>
                    </a:p>
                  </a:txBody>
                  <a:tcPr>
                    <a:lnT w="12700" cap="flat" cmpd="sng" algn="ctr">
                      <a:solidFill>
                        <a:schemeClr val="tx1"/>
                      </a:solidFill>
                      <a:prstDash val="solid"/>
                      <a:round/>
                      <a:headEnd type="none" w="med" len="med"/>
                      <a:tailEnd type="none" w="med" len="med"/>
                    </a:lnT>
                    <a:solidFill>
                      <a:schemeClr val="tx1">
                        <a:lumMod val="10000"/>
                        <a:lumOff val="90000"/>
                      </a:schemeClr>
                    </a:solidFill>
                  </a:tcPr>
                </a:tc>
                <a:tc>
                  <a:txBody>
                    <a:bodyPr/>
                    <a:lstStyle/>
                    <a:p>
                      <a:r>
                        <a:rPr lang="en-US" sz="1200" b="0" dirty="0"/>
                        <a:t>0.46 ± 0.05</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1">
                        <a:lumMod val="10000"/>
                        <a:lumOff val="90000"/>
                      </a:schemeClr>
                    </a:solidFill>
                  </a:tcPr>
                </a:tc>
                <a:extLst>
                  <a:ext uri="{0D108BD9-81ED-4DB2-BD59-A6C34878D82A}">
                    <a16:rowId xmlns:a16="http://schemas.microsoft.com/office/drawing/2014/main" val="3819802774"/>
                  </a:ext>
                </a:extLst>
              </a:tr>
              <a:tr h="227819">
                <a:tc>
                  <a:txBody>
                    <a:bodyPr/>
                    <a:lstStyle/>
                    <a:p>
                      <a:r>
                        <a:rPr lang="en-US" sz="1200" b="0" dirty="0"/>
                        <a:t>338</a:t>
                      </a:r>
                    </a:p>
                  </a:txBody>
                  <a:tcPr>
                    <a:lnL w="12700" cap="flat" cmpd="sng" algn="ctr">
                      <a:solidFill>
                        <a:schemeClr val="tx1"/>
                      </a:solidFill>
                      <a:prstDash val="solid"/>
                      <a:round/>
                      <a:headEnd type="none" w="med" len="med"/>
                      <a:tailEnd type="none" w="med" len="med"/>
                    </a:lnL>
                    <a:solidFill>
                      <a:schemeClr val="tx1">
                        <a:lumMod val="10000"/>
                        <a:lumOff val="90000"/>
                      </a:schemeClr>
                    </a:solidFill>
                  </a:tcPr>
                </a:tc>
                <a:tc>
                  <a:txBody>
                    <a:bodyPr/>
                    <a:lstStyle/>
                    <a:p>
                      <a:r>
                        <a:rPr lang="en-US" sz="1200" b="0" dirty="0"/>
                        <a:t>5.2 ± 0.56</a:t>
                      </a:r>
                    </a:p>
                  </a:txBody>
                  <a:tcPr>
                    <a:solidFill>
                      <a:schemeClr val="tx1">
                        <a:lumMod val="10000"/>
                        <a:lumOff val="90000"/>
                      </a:schemeClr>
                    </a:solidFill>
                  </a:tcPr>
                </a:tc>
                <a:tc>
                  <a:txBody>
                    <a:bodyPr/>
                    <a:lstStyle/>
                    <a:p>
                      <a:r>
                        <a:rPr lang="en-US" sz="1200" b="0" dirty="0"/>
                        <a:t>7.99 ± 2.6</a:t>
                      </a:r>
                    </a:p>
                  </a:txBody>
                  <a:tcPr>
                    <a:solidFill>
                      <a:schemeClr val="tx1">
                        <a:lumMod val="10000"/>
                        <a:lumOff val="90000"/>
                      </a:schemeClr>
                    </a:solidFill>
                  </a:tcPr>
                </a:tc>
                <a:tc>
                  <a:txBody>
                    <a:bodyPr/>
                    <a:lstStyle/>
                    <a:p>
                      <a:r>
                        <a:rPr lang="en-US" sz="1200" b="0" dirty="0"/>
                        <a:t>0.37 ± 0.05</a:t>
                      </a:r>
                    </a:p>
                  </a:txBody>
                  <a:tcPr>
                    <a:lnR w="12700" cap="flat" cmpd="sng" algn="ctr">
                      <a:solidFill>
                        <a:schemeClr val="tx1"/>
                      </a:solidFill>
                      <a:prstDash val="solid"/>
                      <a:round/>
                      <a:headEnd type="none" w="med" len="med"/>
                      <a:tailEnd type="none" w="med" len="med"/>
                    </a:lnR>
                    <a:solidFill>
                      <a:schemeClr val="tx1">
                        <a:lumMod val="10000"/>
                        <a:lumOff val="90000"/>
                      </a:schemeClr>
                    </a:solidFill>
                  </a:tcPr>
                </a:tc>
                <a:extLst>
                  <a:ext uri="{0D108BD9-81ED-4DB2-BD59-A6C34878D82A}">
                    <a16:rowId xmlns:a16="http://schemas.microsoft.com/office/drawing/2014/main" val="1427715333"/>
                  </a:ext>
                </a:extLst>
              </a:tr>
              <a:tr h="227819">
                <a:tc>
                  <a:txBody>
                    <a:bodyPr/>
                    <a:lstStyle/>
                    <a:p>
                      <a:r>
                        <a:rPr lang="en-US" sz="1200" b="0" dirty="0"/>
                        <a:t>373</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tx1">
                        <a:lumMod val="10000"/>
                        <a:lumOff val="90000"/>
                      </a:schemeClr>
                    </a:solidFill>
                  </a:tcPr>
                </a:tc>
                <a:tc>
                  <a:txBody>
                    <a:bodyPr/>
                    <a:lstStyle/>
                    <a:p>
                      <a:r>
                        <a:rPr lang="en-US" sz="1200" b="0" dirty="0"/>
                        <a:t>4.56 ± 1.09</a:t>
                      </a:r>
                    </a:p>
                  </a:txBody>
                  <a:tcPr>
                    <a:lnB w="12700" cap="flat" cmpd="sng" algn="ctr">
                      <a:solidFill>
                        <a:schemeClr val="tx1"/>
                      </a:solidFill>
                      <a:prstDash val="solid"/>
                      <a:round/>
                      <a:headEnd type="none" w="med" len="med"/>
                      <a:tailEnd type="none" w="med" len="med"/>
                    </a:lnB>
                    <a:solidFill>
                      <a:schemeClr val="tx1">
                        <a:lumMod val="10000"/>
                        <a:lumOff val="90000"/>
                      </a:schemeClr>
                    </a:solidFill>
                  </a:tcPr>
                </a:tc>
                <a:tc>
                  <a:txBody>
                    <a:bodyPr/>
                    <a:lstStyle/>
                    <a:p>
                      <a:r>
                        <a:rPr lang="en-US" sz="1200" b="0" dirty="0"/>
                        <a:t>1.72 ± 0.41</a:t>
                      </a:r>
                    </a:p>
                  </a:txBody>
                  <a:tcPr>
                    <a:lnB w="12700" cap="flat" cmpd="sng" algn="ctr">
                      <a:solidFill>
                        <a:schemeClr val="tx1"/>
                      </a:solidFill>
                      <a:prstDash val="solid"/>
                      <a:round/>
                      <a:headEnd type="none" w="med" len="med"/>
                      <a:tailEnd type="none" w="med" len="med"/>
                    </a:lnB>
                    <a:solidFill>
                      <a:schemeClr val="tx1">
                        <a:lumMod val="10000"/>
                        <a:lumOff val="90000"/>
                      </a:schemeClr>
                    </a:solidFill>
                  </a:tcPr>
                </a:tc>
                <a:tc>
                  <a:txBody>
                    <a:bodyPr/>
                    <a:lstStyle/>
                    <a:p>
                      <a:r>
                        <a:rPr lang="en-US" sz="1200" b="0" dirty="0"/>
                        <a:t>0.38 ± 0.07</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tx1">
                        <a:lumMod val="10000"/>
                        <a:lumOff val="90000"/>
                      </a:schemeClr>
                    </a:solidFill>
                  </a:tcPr>
                </a:tc>
                <a:extLst>
                  <a:ext uri="{0D108BD9-81ED-4DB2-BD59-A6C34878D82A}">
                    <a16:rowId xmlns:a16="http://schemas.microsoft.com/office/drawing/2014/main" val="3300581852"/>
                  </a:ext>
                </a:extLst>
              </a:tr>
              <a:tr h="227819">
                <a:tc>
                  <a:txBody>
                    <a:bodyPr/>
                    <a:lstStyle/>
                    <a:p>
                      <a:r>
                        <a:rPr lang="en-US" sz="1200" b="0" dirty="0"/>
                        <a:t>423</a:t>
                      </a:r>
                    </a:p>
                  </a:txBody>
                  <a:tcPr>
                    <a:lnT w="12700" cap="flat" cmpd="sng" algn="ctr">
                      <a:solidFill>
                        <a:schemeClr val="tx1"/>
                      </a:solidFill>
                      <a:prstDash val="solid"/>
                      <a:round/>
                      <a:headEnd type="none" w="med" len="med"/>
                      <a:tailEnd type="none" w="med" len="med"/>
                    </a:lnT>
                  </a:tcPr>
                </a:tc>
                <a:tc>
                  <a:txBody>
                    <a:bodyPr/>
                    <a:lstStyle/>
                    <a:p>
                      <a:r>
                        <a:rPr lang="en-US" sz="1200" b="0" dirty="0"/>
                        <a:t>6.77 ± 6.75</a:t>
                      </a:r>
                    </a:p>
                  </a:txBody>
                  <a:tcPr>
                    <a:lnT w="12700" cap="flat" cmpd="sng" algn="ctr">
                      <a:solidFill>
                        <a:schemeClr val="tx1"/>
                      </a:solidFill>
                      <a:prstDash val="solid"/>
                      <a:round/>
                      <a:headEnd type="none" w="med" len="med"/>
                      <a:tailEnd type="none" w="med" len="med"/>
                    </a:lnT>
                  </a:tcPr>
                </a:tc>
                <a:tc>
                  <a:txBody>
                    <a:bodyPr/>
                    <a:lstStyle/>
                    <a:p>
                      <a:r>
                        <a:rPr lang="en-US" sz="1200" b="0" dirty="0"/>
                        <a:t>0.8 ± 0.23</a:t>
                      </a:r>
                    </a:p>
                  </a:txBody>
                  <a:tcPr>
                    <a:lnT w="12700" cap="flat" cmpd="sng" algn="ctr">
                      <a:solidFill>
                        <a:schemeClr val="tx1"/>
                      </a:solidFill>
                      <a:prstDash val="solid"/>
                      <a:round/>
                      <a:headEnd type="none" w="med" len="med"/>
                      <a:tailEnd type="none" w="med" len="med"/>
                    </a:lnT>
                  </a:tcPr>
                </a:tc>
                <a:tc>
                  <a:txBody>
                    <a:bodyPr/>
                    <a:lstStyle/>
                    <a:p>
                      <a:r>
                        <a:rPr lang="en-US" sz="1200" b="0" dirty="0"/>
                        <a:t>0.28 ± 0.13</a:t>
                      </a:r>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670968226"/>
                  </a:ext>
                </a:extLst>
              </a:tr>
              <a:tr h="227819">
                <a:tc>
                  <a:txBody>
                    <a:bodyPr/>
                    <a:lstStyle/>
                    <a:p>
                      <a:r>
                        <a:rPr lang="en-US" sz="1200" b="0" dirty="0"/>
                        <a:t>473</a:t>
                      </a:r>
                    </a:p>
                  </a:txBody>
                  <a:tcPr/>
                </a:tc>
                <a:tc>
                  <a:txBody>
                    <a:bodyPr/>
                    <a:lstStyle/>
                    <a:p>
                      <a:r>
                        <a:rPr lang="en-US" sz="1200" b="0" dirty="0"/>
                        <a:t>4.41 ± 12.2</a:t>
                      </a:r>
                    </a:p>
                  </a:txBody>
                  <a:tcPr/>
                </a:tc>
                <a:tc>
                  <a:txBody>
                    <a:bodyPr/>
                    <a:lstStyle/>
                    <a:p>
                      <a:r>
                        <a:rPr lang="en-US" sz="1200" b="0" dirty="0"/>
                        <a:t>0.27 ± 0.17</a:t>
                      </a:r>
                    </a:p>
                  </a:txBody>
                  <a:tcPr/>
                </a:tc>
                <a:tc>
                  <a:txBody>
                    <a:bodyPr/>
                    <a:lstStyle/>
                    <a:p>
                      <a:r>
                        <a:rPr lang="en-US" sz="1200" b="0" dirty="0"/>
                        <a:t>0.3 ± 0.32</a:t>
                      </a:r>
                    </a:p>
                  </a:txBody>
                  <a:tcPr/>
                </a:tc>
                <a:extLst>
                  <a:ext uri="{0D108BD9-81ED-4DB2-BD59-A6C34878D82A}">
                    <a16:rowId xmlns:a16="http://schemas.microsoft.com/office/drawing/2014/main" val="2219156787"/>
                  </a:ext>
                </a:extLst>
              </a:tr>
            </a:tbl>
          </a:graphicData>
        </a:graphic>
      </p:graphicFrame>
      <p:graphicFrame>
        <p:nvGraphicFramePr>
          <p:cNvPr id="11" name="Table 10">
            <a:extLst>
              <a:ext uri="{FF2B5EF4-FFF2-40B4-BE49-F238E27FC236}">
                <a16:creationId xmlns:a16="http://schemas.microsoft.com/office/drawing/2014/main" id="{7A2E2300-8322-A6CA-9407-01CFE08F7628}"/>
              </a:ext>
            </a:extLst>
          </p:cNvPr>
          <p:cNvGraphicFramePr>
            <a:graphicFrameLocks noGrp="1"/>
          </p:cNvGraphicFramePr>
          <p:nvPr>
            <p:extLst>
              <p:ext uri="{D42A27DB-BD31-4B8C-83A1-F6EECF244321}">
                <p14:modId xmlns:p14="http://schemas.microsoft.com/office/powerpoint/2010/main" val="3050029997"/>
              </p:ext>
            </p:extLst>
          </p:nvPr>
        </p:nvGraphicFramePr>
        <p:xfrm>
          <a:off x="146820" y="3488529"/>
          <a:ext cx="7737548" cy="1645920"/>
        </p:xfrm>
        <a:graphic>
          <a:graphicData uri="http://schemas.openxmlformats.org/drawingml/2006/table">
            <a:tbl>
              <a:tblPr firstRow="1" bandRow="1">
                <a:tableStyleId>{5C22544A-7EE6-4342-B048-85BDC9FD1C3A}</a:tableStyleId>
              </a:tblPr>
              <a:tblGrid>
                <a:gridCol w="849736">
                  <a:extLst>
                    <a:ext uri="{9D8B030D-6E8A-4147-A177-3AD203B41FA5}">
                      <a16:colId xmlns:a16="http://schemas.microsoft.com/office/drawing/2014/main" val="3508615648"/>
                    </a:ext>
                  </a:extLst>
                </a:gridCol>
                <a:gridCol w="1136456">
                  <a:extLst>
                    <a:ext uri="{9D8B030D-6E8A-4147-A177-3AD203B41FA5}">
                      <a16:colId xmlns:a16="http://schemas.microsoft.com/office/drawing/2014/main" val="1045998729"/>
                    </a:ext>
                  </a:extLst>
                </a:gridCol>
                <a:gridCol w="1329900">
                  <a:extLst>
                    <a:ext uri="{9D8B030D-6E8A-4147-A177-3AD203B41FA5}">
                      <a16:colId xmlns:a16="http://schemas.microsoft.com/office/drawing/2014/main" val="4207675948"/>
                    </a:ext>
                  </a:extLst>
                </a:gridCol>
                <a:gridCol w="1105364">
                  <a:extLst>
                    <a:ext uri="{9D8B030D-6E8A-4147-A177-3AD203B41FA5}">
                      <a16:colId xmlns:a16="http://schemas.microsoft.com/office/drawing/2014/main" val="3757258510"/>
                    </a:ext>
                  </a:extLst>
                </a:gridCol>
                <a:gridCol w="1105364">
                  <a:extLst>
                    <a:ext uri="{9D8B030D-6E8A-4147-A177-3AD203B41FA5}">
                      <a16:colId xmlns:a16="http://schemas.microsoft.com/office/drawing/2014/main" val="1060541863"/>
                    </a:ext>
                  </a:extLst>
                </a:gridCol>
                <a:gridCol w="1105364">
                  <a:extLst>
                    <a:ext uri="{9D8B030D-6E8A-4147-A177-3AD203B41FA5}">
                      <a16:colId xmlns:a16="http://schemas.microsoft.com/office/drawing/2014/main" val="4075472027"/>
                    </a:ext>
                  </a:extLst>
                </a:gridCol>
                <a:gridCol w="1105364">
                  <a:extLst>
                    <a:ext uri="{9D8B030D-6E8A-4147-A177-3AD203B41FA5}">
                      <a16:colId xmlns:a16="http://schemas.microsoft.com/office/drawing/2014/main" val="892047226"/>
                    </a:ext>
                  </a:extLst>
                </a:gridCol>
              </a:tblGrid>
              <a:tr h="251440">
                <a:tc>
                  <a:txBody>
                    <a:bodyPr/>
                    <a:lstStyle/>
                    <a:p>
                      <a:r>
                        <a:rPr lang="en-US" sz="1200" b="0" dirty="0"/>
                        <a:t>T</a:t>
                      </a:r>
                    </a:p>
                  </a:txBody>
                  <a:tcPr/>
                </a:tc>
                <a:tc>
                  <a:txBody>
                    <a:bodyPr/>
                    <a:lstStyle/>
                    <a:p>
                      <a:r>
                        <a:rPr lang="en-US" sz="1200" b="0" dirty="0"/>
                        <a:t>q_sat</a:t>
                      </a:r>
                    </a:p>
                  </a:txBody>
                  <a:tcPr/>
                </a:tc>
                <a:tc>
                  <a:txBody>
                    <a:bodyPr/>
                    <a:lstStyle/>
                    <a:p>
                      <a:r>
                        <a:rPr lang="en-US" sz="1200" b="0" dirty="0"/>
                        <a:t>k</a:t>
                      </a:r>
                    </a:p>
                  </a:txBody>
                  <a:tcPr/>
                </a:tc>
                <a:tc>
                  <a:txBody>
                    <a:bodyPr/>
                    <a:lstStyle/>
                    <a:p>
                      <a:r>
                        <a:rPr lang="en-US" sz="1200" b="0" dirty="0"/>
                        <a:t>t</a:t>
                      </a:r>
                    </a:p>
                  </a:txBody>
                  <a:tcPr/>
                </a:tc>
                <a:tc>
                  <a:txBody>
                    <a:bodyPr/>
                    <a:lstStyle/>
                    <a:p>
                      <a:r>
                        <a:rPr lang="en-US" sz="1200" b="0" dirty="0"/>
                        <a:t>CI for q_sat</a:t>
                      </a:r>
                    </a:p>
                  </a:txBody>
                  <a:tcPr/>
                </a:tc>
                <a:tc>
                  <a:txBody>
                    <a:bodyPr/>
                    <a:lstStyle/>
                    <a:p>
                      <a:r>
                        <a:rPr lang="en-US" sz="1200" b="0" dirty="0"/>
                        <a:t>CI for k</a:t>
                      </a:r>
                    </a:p>
                  </a:txBody>
                  <a:tcPr/>
                </a:tc>
                <a:tc>
                  <a:txBody>
                    <a:bodyPr/>
                    <a:lstStyle/>
                    <a:p>
                      <a:r>
                        <a:rPr lang="en-US" sz="1200" b="0" dirty="0"/>
                        <a:t>CI for t</a:t>
                      </a:r>
                    </a:p>
                  </a:txBody>
                  <a:tcPr/>
                </a:tc>
                <a:extLst>
                  <a:ext uri="{0D108BD9-81ED-4DB2-BD59-A6C34878D82A}">
                    <a16:rowId xmlns:a16="http://schemas.microsoft.com/office/drawing/2014/main" val="3528407959"/>
                  </a:ext>
                </a:extLst>
              </a:tr>
              <a:tr h="227819">
                <a:tc>
                  <a:txBody>
                    <a:bodyPr/>
                    <a:lstStyle/>
                    <a:p>
                      <a:r>
                        <a:rPr lang="en-US" sz="1200" b="0" dirty="0"/>
                        <a:t>303</a:t>
                      </a:r>
                    </a:p>
                  </a:txBody>
                  <a:tcPr/>
                </a:tc>
                <a:tc>
                  <a:txBody>
                    <a:bodyPr/>
                    <a:lstStyle/>
                    <a:p>
                      <a:r>
                        <a:rPr lang="en-US" sz="1200" b="0" dirty="0"/>
                        <a:t>4.31</a:t>
                      </a:r>
                    </a:p>
                  </a:txBody>
                  <a:tcPr/>
                </a:tc>
                <a:tc>
                  <a:txBody>
                    <a:bodyPr/>
                    <a:lstStyle/>
                    <a:p>
                      <a:r>
                        <a:rPr lang="en-US" sz="1200" b="0" dirty="0"/>
                        <a:t>17.81</a:t>
                      </a:r>
                    </a:p>
                  </a:txBody>
                  <a:tcPr/>
                </a:tc>
                <a:tc>
                  <a:txBody>
                    <a:bodyPr/>
                    <a:lstStyle/>
                    <a:p>
                      <a:r>
                        <a:rPr lang="en-US" sz="1200" b="0" dirty="0"/>
                        <a:t>0.45</a:t>
                      </a:r>
                    </a:p>
                  </a:txBody>
                  <a:tcPr/>
                </a:tc>
                <a:tc>
                  <a:txBody>
                    <a:bodyPr/>
                    <a:lstStyle/>
                    <a:p>
                      <a:r>
                        <a:rPr lang="en-US" sz="1200" b="0" dirty="0"/>
                        <a:t>[4.25  4.47]</a:t>
                      </a:r>
                    </a:p>
                  </a:txBody>
                  <a:tcPr/>
                </a:tc>
                <a:tc>
                  <a:txBody>
                    <a:bodyPr/>
                    <a:lstStyle/>
                    <a:p>
                      <a:r>
                        <a:rPr lang="en-US" sz="1200" b="0" dirty="0"/>
                        <a:t>[16.21 20.28]</a:t>
                      </a:r>
                    </a:p>
                  </a:txBody>
                  <a:tcPr/>
                </a:tc>
                <a:tc>
                  <a:txBody>
                    <a:bodyPr/>
                    <a:lstStyle/>
                    <a:p>
                      <a:r>
                        <a:rPr lang="en-US" sz="1200" b="0" dirty="0"/>
                        <a:t>[0.43  0.47]</a:t>
                      </a:r>
                    </a:p>
                  </a:txBody>
                  <a:tcPr/>
                </a:tc>
                <a:extLst>
                  <a:ext uri="{0D108BD9-81ED-4DB2-BD59-A6C34878D82A}">
                    <a16:rowId xmlns:a16="http://schemas.microsoft.com/office/drawing/2014/main" val="3819802774"/>
                  </a:ext>
                </a:extLst>
              </a:tr>
              <a:tr h="227819">
                <a:tc>
                  <a:txBody>
                    <a:bodyPr/>
                    <a:lstStyle/>
                    <a:p>
                      <a:r>
                        <a:rPr lang="en-US" sz="1200" b="0" dirty="0"/>
                        <a:t>338</a:t>
                      </a:r>
                    </a:p>
                  </a:txBody>
                  <a:tcPr/>
                </a:tc>
                <a:tc>
                  <a:txBody>
                    <a:bodyPr/>
                    <a:lstStyle/>
                    <a:p>
                      <a:r>
                        <a:rPr lang="en-US" sz="1200" b="0" dirty="0"/>
                        <a:t>5.58</a:t>
                      </a:r>
                    </a:p>
                  </a:txBody>
                  <a:tcPr/>
                </a:tc>
                <a:tc>
                  <a:txBody>
                    <a:bodyPr/>
                    <a:lstStyle/>
                    <a:p>
                      <a:r>
                        <a:rPr lang="en-US" sz="1200" b="0" dirty="0"/>
                        <a:t> 9.99 </a:t>
                      </a:r>
                    </a:p>
                  </a:txBody>
                  <a:tcPr/>
                </a:tc>
                <a:tc>
                  <a:txBody>
                    <a:bodyPr/>
                    <a:lstStyle/>
                    <a:p>
                      <a:r>
                        <a:rPr lang="en-US" sz="1200" b="0" dirty="0"/>
                        <a:t>0.34</a:t>
                      </a:r>
                    </a:p>
                  </a:txBody>
                  <a:tcPr/>
                </a:tc>
                <a:tc>
                  <a:txBody>
                    <a:bodyPr/>
                    <a:lstStyle/>
                    <a:p>
                      <a:r>
                        <a:rPr lang="en-US" sz="1200" b="0" dirty="0"/>
                        <a:t>[5.21 5.29]</a:t>
                      </a:r>
                    </a:p>
                  </a:txBody>
                  <a:tcPr/>
                </a:tc>
                <a:tc>
                  <a:txBody>
                    <a:bodyPr/>
                    <a:lstStyle/>
                    <a:p>
                      <a:r>
                        <a:rPr lang="en-US" sz="1200" b="0" dirty="0"/>
                        <a:t>[7.82 9.2 ]</a:t>
                      </a:r>
                    </a:p>
                  </a:txBody>
                  <a:tcPr/>
                </a:tc>
                <a:tc>
                  <a:txBody>
                    <a:bodyPr/>
                    <a:lstStyle/>
                    <a:p>
                      <a:r>
                        <a:rPr lang="en-US" sz="1200" b="0" dirty="0"/>
                        <a:t>[0.36 0.36]</a:t>
                      </a:r>
                    </a:p>
                  </a:txBody>
                  <a:tcPr/>
                </a:tc>
                <a:extLst>
                  <a:ext uri="{0D108BD9-81ED-4DB2-BD59-A6C34878D82A}">
                    <a16:rowId xmlns:a16="http://schemas.microsoft.com/office/drawing/2014/main" val="1427715333"/>
                  </a:ext>
                </a:extLst>
              </a:tr>
              <a:tr h="227819">
                <a:tc>
                  <a:txBody>
                    <a:bodyPr/>
                    <a:lstStyle/>
                    <a:p>
                      <a:r>
                        <a:rPr lang="en-US" sz="1200" b="0" dirty="0"/>
                        <a:t>373</a:t>
                      </a:r>
                    </a:p>
                  </a:txBody>
                  <a:tcPr>
                    <a:lnB w="12700" cap="flat" cmpd="sng" algn="ctr">
                      <a:solidFill>
                        <a:schemeClr val="tx1"/>
                      </a:solidFill>
                      <a:prstDash val="solid"/>
                      <a:round/>
                      <a:headEnd type="none" w="med" len="med"/>
                      <a:tailEnd type="none" w="med" len="med"/>
                    </a:lnB>
                  </a:tcPr>
                </a:tc>
                <a:tc>
                  <a:txBody>
                    <a:bodyPr/>
                    <a:lstStyle/>
                    <a:p>
                      <a:r>
                        <a:rPr lang="en-US" sz="1200" b="0" dirty="0"/>
                        <a:t>5.68</a:t>
                      </a:r>
                    </a:p>
                  </a:txBody>
                  <a:tcPr>
                    <a:lnB w="12700" cap="flat" cmpd="sng" algn="ctr">
                      <a:solidFill>
                        <a:schemeClr val="tx1"/>
                      </a:solidFill>
                      <a:prstDash val="solid"/>
                      <a:round/>
                      <a:headEnd type="none" w="med" len="med"/>
                      <a:tailEnd type="none" w="med" len="med"/>
                    </a:lnB>
                  </a:tcPr>
                </a:tc>
                <a:tc>
                  <a:txBody>
                    <a:bodyPr/>
                    <a:lstStyle/>
                    <a:p>
                      <a:r>
                        <a:rPr lang="en-US" sz="1200" b="0" dirty="0"/>
                        <a:t>2.1</a:t>
                      </a:r>
                    </a:p>
                  </a:txBody>
                  <a:tcPr>
                    <a:lnB w="12700" cap="flat" cmpd="sng" algn="ctr">
                      <a:solidFill>
                        <a:schemeClr val="tx1"/>
                      </a:solidFill>
                      <a:prstDash val="solid"/>
                      <a:round/>
                      <a:headEnd type="none" w="med" len="med"/>
                      <a:tailEnd type="none" w="med" len="med"/>
                    </a:lnB>
                  </a:tcPr>
                </a:tc>
                <a:tc>
                  <a:txBody>
                    <a:bodyPr/>
                    <a:lstStyle/>
                    <a:p>
                      <a:r>
                        <a:rPr lang="en-US" sz="1200" b="0" dirty="0"/>
                        <a:t>0.33</a:t>
                      </a:r>
                    </a:p>
                  </a:txBody>
                  <a:tcPr>
                    <a:lnB w="12700" cap="flat" cmpd="sng" algn="ctr">
                      <a:solidFill>
                        <a:schemeClr val="tx1"/>
                      </a:solidFill>
                      <a:prstDash val="solid"/>
                      <a:round/>
                      <a:headEnd type="none" w="med" len="med"/>
                      <a:tailEnd type="none" w="med" len="med"/>
                    </a:lnB>
                  </a:tcPr>
                </a:tc>
                <a:tc>
                  <a:txBody>
                    <a:bodyPr/>
                    <a:lstStyle/>
                    <a:p>
                      <a:r>
                        <a:rPr lang="en-US" sz="1200" b="0" dirty="0"/>
                        <a:t>[5.65 5.68]</a:t>
                      </a:r>
                    </a:p>
                  </a:txBody>
                  <a:tcPr>
                    <a:lnB w="12700" cap="flat" cmpd="sng" algn="ctr">
                      <a:solidFill>
                        <a:schemeClr val="tx1"/>
                      </a:solidFill>
                      <a:prstDash val="solid"/>
                      <a:round/>
                      <a:headEnd type="none" w="med" len="med"/>
                      <a:tailEnd type="none" w="med" len="med"/>
                    </a:lnB>
                  </a:tcPr>
                </a:tc>
                <a:tc>
                  <a:txBody>
                    <a:bodyPr/>
                    <a:lstStyle/>
                    <a:p>
                      <a:r>
                        <a:rPr lang="en-US" sz="1200" b="0" dirty="0"/>
                        <a:t>[1.98 2.21]</a:t>
                      </a:r>
                    </a:p>
                  </a:txBody>
                  <a:tcPr>
                    <a:lnB w="12700" cap="flat" cmpd="sng" algn="ctr">
                      <a:solidFill>
                        <a:schemeClr val="tx1"/>
                      </a:solidFill>
                      <a:prstDash val="solid"/>
                      <a:round/>
                      <a:headEnd type="none" w="med" len="med"/>
                      <a:tailEnd type="none" w="med" len="med"/>
                    </a:lnB>
                  </a:tcPr>
                </a:tc>
                <a:tc>
                  <a:txBody>
                    <a:bodyPr/>
                    <a:lstStyle/>
                    <a:p>
                      <a:r>
                        <a:rPr lang="en-US" sz="1200" b="0" dirty="0"/>
                        <a:t>[0.32 0.33]</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00581852"/>
                  </a:ext>
                </a:extLst>
              </a:tr>
              <a:tr h="227819">
                <a:tc>
                  <a:txBody>
                    <a:bodyPr/>
                    <a:lstStyle/>
                    <a:p>
                      <a:r>
                        <a:rPr lang="en-US" sz="1200" b="0" dirty="0"/>
                        <a:t>423</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6">
                        <a:lumMod val="75000"/>
                      </a:schemeClr>
                    </a:solidFill>
                  </a:tcPr>
                </a:tc>
                <a:tc>
                  <a:txBody>
                    <a:bodyPr/>
                    <a:lstStyle/>
                    <a:p>
                      <a:r>
                        <a:rPr lang="en-US" sz="1200" b="0" dirty="0"/>
                        <a:t>5.77</a:t>
                      </a:r>
                    </a:p>
                  </a:txBody>
                  <a:tcPr>
                    <a:lnT w="12700" cap="flat" cmpd="sng" algn="ctr">
                      <a:solidFill>
                        <a:schemeClr val="tx1"/>
                      </a:solidFill>
                      <a:prstDash val="solid"/>
                      <a:round/>
                      <a:headEnd type="none" w="med" len="med"/>
                      <a:tailEnd type="none" w="med" len="med"/>
                    </a:lnT>
                    <a:solidFill>
                      <a:schemeClr val="accent6">
                        <a:lumMod val="75000"/>
                      </a:schemeClr>
                    </a:solidFill>
                  </a:tcPr>
                </a:tc>
                <a:tc>
                  <a:txBody>
                    <a:bodyPr/>
                    <a:lstStyle/>
                    <a:p>
                      <a:r>
                        <a:rPr lang="en-US" sz="1200" b="0" dirty="0"/>
                        <a:t>0.74</a:t>
                      </a:r>
                    </a:p>
                  </a:txBody>
                  <a:tcPr>
                    <a:lnT w="12700" cap="flat" cmpd="sng" algn="ctr">
                      <a:solidFill>
                        <a:schemeClr val="tx1"/>
                      </a:solidFill>
                      <a:prstDash val="solid"/>
                      <a:round/>
                      <a:headEnd type="none" w="med" len="med"/>
                      <a:tailEnd type="none" w="med" len="med"/>
                    </a:lnT>
                    <a:solidFill>
                      <a:schemeClr val="accent6">
                        <a:lumMod val="75000"/>
                      </a:schemeClr>
                    </a:solidFill>
                  </a:tcPr>
                </a:tc>
                <a:tc>
                  <a:txBody>
                    <a:bodyPr/>
                    <a:lstStyle/>
                    <a:p>
                      <a:r>
                        <a:rPr lang="en-US" sz="1200" b="0" dirty="0"/>
                        <a:t>0.31</a:t>
                      </a:r>
                    </a:p>
                  </a:txBody>
                  <a:tcPr>
                    <a:lnT w="12700" cap="flat" cmpd="sng" algn="ctr">
                      <a:solidFill>
                        <a:schemeClr val="tx1"/>
                      </a:solidFill>
                      <a:prstDash val="solid"/>
                      <a:round/>
                      <a:headEnd type="none" w="med" len="med"/>
                      <a:tailEnd type="none" w="med" len="med"/>
                    </a:lnT>
                    <a:solidFill>
                      <a:schemeClr val="accent6">
                        <a:lumMod val="75000"/>
                      </a:schemeClr>
                    </a:solidFill>
                  </a:tcPr>
                </a:tc>
                <a:tc>
                  <a:txBody>
                    <a:bodyPr/>
                    <a:lstStyle/>
                    <a:p>
                      <a:r>
                        <a:rPr lang="en-US" sz="1200" b="0" dirty="0"/>
                        <a:t>[5.38 5.85]</a:t>
                      </a:r>
                    </a:p>
                  </a:txBody>
                  <a:tcPr>
                    <a:lnT w="12700" cap="flat" cmpd="sng" algn="ctr">
                      <a:solidFill>
                        <a:schemeClr val="tx1"/>
                      </a:solidFill>
                      <a:prstDash val="solid"/>
                      <a:round/>
                      <a:headEnd type="none" w="med" len="med"/>
                      <a:tailEnd type="none" w="med" len="med"/>
                    </a:lnT>
                    <a:solidFill>
                      <a:schemeClr val="accent6">
                        <a:lumMod val="75000"/>
                      </a:schemeClr>
                    </a:solidFill>
                  </a:tcPr>
                </a:tc>
                <a:tc>
                  <a:txBody>
                    <a:bodyPr/>
                    <a:lstStyle/>
                    <a:p>
                      <a:r>
                        <a:rPr lang="en-US" sz="1200" b="0" dirty="0"/>
                        <a:t>[0.73 0.78]</a:t>
                      </a:r>
                    </a:p>
                  </a:txBody>
                  <a:tcPr>
                    <a:lnT w="12700" cap="flat" cmpd="sng" algn="ctr">
                      <a:solidFill>
                        <a:schemeClr val="tx1"/>
                      </a:solidFill>
                      <a:prstDash val="solid"/>
                      <a:round/>
                      <a:headEnd type="none" w="med" len="med"/>
                      <a:tailEnd type="none" w="med" len="med"/>
                    </a:lnT>
                    <a:solidFill>
                      <a:schemeClr val="accent6">
                        <a:lumMod val="75000"/>
                      </a:schemeClr>
                    </a:solidFill>
                  </a:tcPr>
                </a:tc>
                <a:tc>
                  <a:txBody>
                    <a:bodyPr/>
                    <a:lstStyle/>
                    <a:p>
                      <a:r>
                        <a:rPr lang="en-US" sz="1200" b="0" dirty="0"/>
                        <a:t>[0.3  0.31]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6">
                        <a:lumMod val="75000"/>
                      </a:schemeClr>
                    </a:solidFill>
                  </a:tcPr>
                </a:tc>
                <a:extLst>
                  <a:ext uri="{0D108BD9-81ED-4DB2-BD59-A6C34878D82A}">
                    <a16:rowId xmlns:a16="http://schemas.microsoft.com/office/drawing/2014/main" val="670968226"/>
                  </a:ext>
                </a:extLst>
              </a:tr>
              <a:tr h="227819">
                <a:tc>
                  <a:txBody>
                    <a:bodyPr/>
                    <a:lstStyle/>
                    <a:p>
                      <a:r>
                        <a:rPr lang="en-US" sz="1200" b="0" dirty="0"/>
                        <a:t>473</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r>
                        <a:rPr lang="en-US" sz="1200" b="0" dirty="0"/>
                        <a:t>2.92</a:t>
                      </a:r>
                    </a:p>
                  </a:txBody>
                  <a:tcPr>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r>
                        <a:rPr lang="en-US" sz="1200" b="0"/>
                        <a:t>0.3</a:t>
                      </a:r>
                      <a:endParaRPr lang="en-US" sz="1200" b="0" dirty="0"/>
                    </a:p>
                  </a:txBody>
                  <a:tcPr>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r>
                        <a:rPr lang="en-US" sz="1200" b="0" dirty="0"/>
                        <a:t>0.35</a:t>
                      </a:r>
                    </a:p>
                  </a:txBody>
                  <a:tcPr>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r>
                        <a:rPr lang="en-US" sz="1200" b="0" dirty="0"/>
                        <a:t>[2.82 2.99]</a:t>
                      </a:r>
                    </a:p>
                  </a:txBody>
                  <a:tcPr>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r>
                        <a:rPr lang="en-US" sz="1200" b="0" dirty="0"/>
                        <a:t>[0.26 0.32]</a:t>
                      </a:r>
                    </a:p>
                  </a:txBody>
                  <a:tcPr>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r>
                        <a:rPr lang="en-US" sz="1200" b="0" dirty="0"/>
                        <a:t>[0.34 0.37]</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6">
                        <a:lumMod val="75000"/>
                      </a:schemeClr>
                    </a:solidFill>
                  </a:tcPr>
                </a:tc>
                <a:extLst>
                  <a:ext uri="{0D108BD9-81ED-4DB2-BD59-A6C34878D82A}">
                    <a16:rowId xmlns:a16="http://schemas.microsoft.com/office/drawing/2014/main" val="2219156787"/>
                  </a:ext>
                </a:extLst>
              </a:tr>
            </a:tbl>
          </a:graphicData>
        </a:graphic>
      </p:graphicFrame>
      <p:sp>
        <p:nvSpPr>
          <p:cNvPr id="13" name="TextBox 12">
            <a:extLst>
              <a:ext uri="{FF2B5EF4-FFF2-40B4-BE49-F238E27FC236}">
                <a16:creationId xmlns:a16="http://schemas.microsoft.com/office/drawing/2014/main" id="{0B2DD44B-C455-0AB8-5E4E-640E482F5A5E}"/>
              </a:ext>
            </a:extLst>
          </p:cNvPr>
          <p:cNvSpPr txBox="1"/>
          <p:nvPr/>
        </p:nvSpPr>
        <p:spPr>
          <a:xfrm>
            <a:off x="395536" y="3060705"/>
            <a:ext cx="1955866" cy="361189"/>
          </a:xfrm>
          <a:prstGeom prst="rect">
            <a:avLst/>
          </a:prstGeom>
          <a:noFill/>
        </p:spPr>
        <p:txBody>
          <a:bodyPr wrap="square" rtlCol="0">
            <a:spAutoFit/>
          </a:bodyPr>
          <a:lstStyle/>
          <a:p>
            <a:pPr marL="825750" lvl="2" indent="-285750">
              <a:lnSpc>
                <a:spcPct val="130000"/>
              </a:lnSpc>
              <a:spcBef>
                <a:spcPts val="0"/>
              </a:spcBef>
              <a:buFont typeface="Arial" panose="020B0604020202020204" pitchFamily="34" charset="0"/>
              <a:buChar char="•"/>
            </a:pPr>
            <a:r>
              <a:rPr lang="en-US" altLang="en-US" sz="1500" dirty="0">
                <a:latin typeface="+mn-lt"/>
              </a:rPr>
              <a:t>By NMA:</a:t>
            </a:r>
          </a:p>
        </p:txBody>
      </p:sp>
      <p:sp>
        <p:nvSpPr>
          <p:cNvPr id="15" name="Rectangle 14">
            <a:extLst>
              <a:ext uri="{FF2B5EF4-FFF2-40B4-BE49-F238E27FC236}">
                <a16:creationId xmlns:a16="http://schemas.microsoft.com/office/drawing/2014/main" id="{2D9517E8-9D9D-98B9-4402-26E325A3C579}"/>
              </a:ext>
            </a:extLst>
          </p:cNvPr>
          <p:cNvSpPr/>
          <p:nvPr/>
        </p:nvSpPr>
        <p:spPr>
          <a:xfrm>
            <a:off x="4269673" y="2242582"/>
            <a:ext cx="2678591" cy="504056"/>
          </a:xfrm>
          <a:prstGeom prst="rect">
            <a:avLst/>
          </a:prstGeom>
          <a:noFill/>
          <a:ln w="9525">
            <a:solidFill>
              <a:schemeClr val="tx1">
                <a:lumMod val="10000"/>
                <a:lumOff val="9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13113F8-0C1E-2B36-8D0D-CFBE4251A213}"/>
              </a:ext>
            </a:extLst>
          </p:cNvPr>
          <p:cNvSpPr/>
          <p:nvPr/>
        </p:nvSpPr>
        <p:spPr>
          <a:xfrm>
            <a:off x="4269672" y="2737243"/>
            <a:ext cx="2678591" cy="323462"/>
          </a:xfrm>
          <a:prstGeom prst="rect">
            <a:avLst/>
          </a:prstGeom>
          <a:noFill/>
          <a:ln w="9525">
            <a:solidFill>
              <a:schemeClr val="accent6">
                <a:lumMod val="9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id="{3027A72F-29E4-1CFB-4F00-FD7026782DBF}"/>
              </a:ext>
            </a:extLst>
          </p:cNvPr>
          <p:cNvCxnSpPr>
            <a:cxnSpLocks/>
          </p:cNvCxnSpPr>
          <p:nvPr/>
        </p:nvCxnSpPr>
        <p:spPr>
          <a:xfrm>
            <a:off x="4086227" y="1707654"/>
            <a:ext cx="183445" cy="534928"/>
          </a:xfrm>
          <a:prstGeom prst="line">
            <a:avLst/>
          </a:prstGeom>
          <a:ln w="9525"/>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2DCEF05D-8156-3522-BC77-37BF6682EB72}"/>
              </a:ext>
            </a:extLst>
          </p:cNvPr>
          <p:cNvCxnSpPr>
            <a:cxnSpLocks/>
          </p:cNvCxnSpPr>
          <p:nvPr/>
        </p:nvCxnSpPr>
        <p:spPr>
          <a:xfrm>
            <a:off x="4077586" y="2507960"/>
            <a:ext cx="192085" cy="238678"/>
          </a:xfrm>
          <a:prstGeom prst="line">
            <a:avLst/>
          </a:prstGeom>
          <a:ln w="9525"/>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42C954AC-9332-23FF-E6FE-7AE31F4EE8C0}"/>
              </a:ext>
            </a:extLst>
          </p:cNvPr>
          <p:cNvCxnSpPr>
            <a:cxnSpLocks/>
          </p:cNvCxnSpPr>
          <p:nvPr/>
        </p:nvCxnSpPr>
        <p:spPr>
          <a:xfrm flipV="1">
            <a:off x="164103" y="3065542"/>
            <a:ext cx="4105568" cy="1519669"/>
          </a:xfrm>
          <a:prstGeom prst="line">
            <a:avLst/>
          </a:prstGeom>
          <a:ln w="9525"/>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10A6214C-EAAB-2071-2277-A841C9B27126}"/>
              </a:ext>
            </a:extLst>
          </p:cNvPr>
          <p:cNvCxnSpPr>
            <a:cxnSpLocks/>
          </p:cNvCxnSpPr>
          <p:nvPr/>
        </p:nvCxnSpPr>
        <p:spPr>
          <a:xfrm>
            <a:off x="6948263" y="3060705"/>
            <a:ext cx="936105" cy="1524506"/>
          </a:xfrm>
          <a:prstGeom prst="line">
            <a:avLst/>
          </a:prstGeom>
          <a:ln w="952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058915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4818" name="Text Placeholder 6">
                <a:extLst>
                  <a:ext uri="{FF2B5EF4-FFF2-40B4-BE49-F238E27FC236}">
                    <a16:creationId xmlns:a16="http://schemas.microsoft.com/office/drawing/2014/main" id="{8AD496F4-9E46-AF4D-A4D1-9F614204A3DB}"/>
                  </a:ext>
                </a:extLst>
              </p:cNvPr>
              <p:cNvSpPr>
                <a:spLocks noGrp="1" noChangeArrowheads="1"/>
              </p:cNvSpPr>
              <p:nvPr>
                <p:ph type="body" sz="quarter" idx="13"/>
              </p:nvPr>
            </p:nvSpPr>
            <p:spPr/>
            <p:txBody>
              <a:bodyPr/>
              <a:lstStyle/>
              <a:p>
                <a:pPr marL="285750" indent="-285750">
                  <a:buFont typeface="Arial" panose="020B0604020202020204" pitchFamily="34" charset="0"/>
                  <a:buChar char="•"/>
                </a:pPr>
                <a:r>
                  <a:rPr lang="en-US" altLang="en-US" b="1" dirty="0"/>
                  <a:t>Determine the parameters (</a:t>
                </a:r>
                <a14:m>
                  <m:oMath xmlns:m="http://schemas.openxmlformats.org/officeDocument/2006/math">
                    <m:sSub>
                      <m:sSubPr>
                        <m:ctrlPr>
                          <a:rPr lang="en-US" altLang="en-US" b="1" i="1" smtClean="0">
                            <a:latin typeface="Cambria Math" panose="02040503050406030204" pitchFamily="18" charset="0"/>
                          </a:rPr>
                        </m:ctrlPr>
                      </m:sSubPr>
                      <m:e>
                        <m:r>
                          <a:rPr lang="en-US" altLang="en-US" b="1" i="1" smtClean="0">
                            <a:latin typeface="Cambria Math" panose="02040503050406030204" pitchFamily="18" charset="0"/>
                          </a:rPr>
                          <m:t>𝒌</m:t>
                        </m:r>
                      </m:e>
                      <m:sub>
                        <m:r>
                          <a:rPr lang="en-US" altLang="en-US" b="1" i="1" smtClean="0">
                            <a:latin typeface="Cambria Math" panose="02040503050406030204" pitchFamily="18" charset="0"/>
                          </a:rPr>
                          <m:t>𝟏</m:t>
                        </m:r>
                      </m:sub>
                    </m:sSub>
                    <m:r>
                      <a:rPr lang="en-US" altLang="en-US" b="1" i="1" smtClean="0">
                        <a:latin typeface="Cambria Math" panose="02040503050406030204" pitchFamily="18" charset="0"/>
                      </a:rPr>
                      <m:t>, </m:t>
                    </m:r>
                    <m:sSub>
                      <m:sSubPr>
                        <m:ctrlPr>
                          <a:rPr lang="en-US" altLang="en-US" b="1" i="1" smtClean="0">
                            <a:latin typeface="Cambria Math" panose="02040503050406030204" pitchFamily="18" charset="0"/>
                          </a:rPr>
                        </m:ctrlPr>
                      </m:sSubPr>
                      <m:e>
                        <m:r>
                          <a:rPr lang="en-US" altLang="en-US" b="1" i="1" smtClean="0">
                            <a:latin typeface="Cambria Math" panose="02040503050406030204" pitchFamily="18" charset="0"/>
                          </a:rPr>
                          <m:t>𝒌</m:t>
                        </m:r>
                      </m:e>
                      <m:sub>
                        <m:r>
                          <a:rPr lang="en-US" altLang="en-US" b="1" i="1" smtClean="0">
                            <a:latin typeface="Cambria Math" panose="02040503050406030204" pitchFamily="18" charset="0"/>
                          </a:rPr>
                          <m:t>𝟐</m:t>
                        </m:r>
                      </m:sub>
                    </m:sSub>
                    <m:r>
                      <a:rPr lang="en-US" altLang="en-US" b="1" i="1" smtClean="0">
                        <a:latin typeface="Cambria Math" panose="02040503050406030204" pitchFamily="18" charset="0"/>
                      </a:rPr>
                      <m:t>, </m:t>
                    </m:r>
                    <m:sSub>
                      <m:sSubPr>
                        <m:ctrlPr>
                          <a:rPr lang="en-US" altLang="en-US" b="1" i="1" smtClean="0">
                            <a:latin typeface="Cambria Math" panose="02040503050406030204" pitchFamily="18" charset="0"/>
                          </a:rPr>
                        </m:ctrlPr>
                      </m:sSubPr>
                      <m:e>
                        <m:r>
                          <a:rPr lang="en-US" altLang="en-US" b="1" i="1" smtClean="0">
                            <a:latin typeface="Cambria Math" panose="02040503050406030204" pitchFamily="18" charset="0"/>
                          </a:rPr>
                          <m:t>𝒌</m:t>
                        </m:r>
                      </m:e>
                      <m:sub>
                        <m:r>
                          <a:rPr lang="en-US" altLang="en-US" b="1" i="1" smtClean="0">
                            <a:latin typeface="Cambria Math" panose="02040503050406030204" pitchFamily="18" charset="0"/>
                          </a:rPr>
                          <m:t>𝟑</m:t>
                        </m:r>
                      </m:sub>
                    </m:sSub>
                  </m:oMath>
                </a14:m>
                <a:r>
                  <a:rPr lang="en-US" altLang="en-US" b="1" dirty="0"/>
                  <a:t>) in equation (3) of [2]</a:t>
                </a:r>
              </a:p>
              <a:p>
                <a:pPr marL="285750" indent="-285750">
                  <a:buFont typeface="Arial" panose="020B0604020202020204" pitchFamily="34" charset="0"/>
                  <a:buChar char="•"/>
                </a:pPr>
                <a:r>
                  <a:rPr lang="en-CA" altLang="en-US" b="1" dirty="0"/>
                  <a:t>Object equation</a:t>
                </a:r>
              </a:p>
              <a:p>
                <a:pPr marL="285750" indent="-285750">
                  <a:buFont typeface="Arial" panose="020B0604020202020204" pitchFamily="34" charset="0"/>
                  <a:buChar char="•"/>
                </a:pPr>
                <a:endParaRPr lang="en-CA" altLang="en-US" b="1" dirty="0"/>
              </a:p>
              <a:p>
                <a:pPr marL="285750" indent="-285750">
                  <a:buFont typeface="Arial" panose="020B0604020202020204" pitchFamily="34" charset="0"/>
                  <a:buChar char="•"/>
                </a:pPr>
                <a:endParaRPr lang="en-CA" altLang="en-US" b="1" dirty="0"/>
              </a:p>
              <a:p>
                <a:pPr marL="285750" lvl="1" indent="-285750">
                  <a:buFont typeface="Arial" panose="020B0604020202020204" pitchFamily="34" charset="0"/>
                  <a:buChar char="•"/>
                </a:pPr>
                <a:endParaRPr lang="en-CA" altLang="en-US" b="1" dirty="0"/>
              </a:p>
              <a:p>
                <a:pPr marL="825750" lvl="2" indent="-285750"/>
                <a14:m>
                  <m:oMath xmlns:m="http://schemas.openxmlformats.org/officeDocument/2006/math">
                    <m:r>
                      <a:rPr lang="en-CA" altLang="en-US" b="1" i="1" dirty="0" smtClean="0">
                        <a:latin typeface="Cambria Math" panose="02040503050406030204" pitchFamily="18" charset="0"/>
                      </a:rPr>
                      <m:t>𝑿</m:t>
                    </m:r>
                  </m:oMath>
                </a14:m>
                <a:r>
                  <a:rPr lang="en-CA" altLang="en-US" b="1" dirty="0"/>
                  <a:t> </a:t>
                </a:r>
                <a:r>
                  <a:rPr lang="en-CA" altLang="en-US" dirty="0"/>
                  <a:t>is the conversion of acetic acid</a:t>
                </a:r>
              </a:p>
              <a:p>
                <a:pPr marL="825750" lvl="2" indent="-285750"/>
                <a14:m>
                  <m:oMath xmlns:m="http://schemas.openxmlformats.org/officeDocument/2006/math">
                    <m:f>
                      <m:fPr>
                        <m:ctrlPr>
                          <a:rPr lang="en-US" altLang="en-US" b="0" i="1" smtClean="0">
                            <a:latin typeface="Cambria Math" panose="02040503050406030204" pitchFamily="18" charset="0"/>
                          </a:rPr>
                        </m:ctrlPr>
                      </m:fPr>
                      <m:num>
                        <m:r>
                          <a:rPr lang="en-US" altLang="en-US" b="0" i="1" smtClean="0">
                            <a:latin typeface="Cambria Math" panose="02040503050406030204" pitchFamily="18" charset="0"/>
                          </a:rPr>
                          <m:t>𝑊</m:t>
                        </m:r>
                      </m:num>
                      <m:den>
                        <m:sSub>
                          <m:sSubPr>
                            <m:ctrlPr>
                              <a:rPr lang="en-US" altLang="en-US" b="0" i="1" smtClean="0">
                                <a:latin typeface="Cambria Math" panose="02040503050406030204" pitchFamily="18" charset="0"/>
                              </a:rPr>
                            </m:ctrlPr>
                          </m:sSubPr>
                          <m:e>
                            <m:r>
                              <a:rPr lang="en-US" altLang="en-US" b="0" i="1" smtClean="0">
                                <a:latin typeface="Cambria Math" panose="02040503050406030204" pitchFamily="18" charset="0"/>
                              </a:rPr>
                              <m:t>𝐹</m:t>
                            </m:r>
                          </m:e>
                          <m:sub>
                            <m:r>
                              <a:rPr lang="en-US" altLang="en-US" b="0" i="1" smtClean="0">
                                <a:latin typeface="Cambria Math" panose="02040503050406030204" pitchFamily="18" charset="0"/>
                              </a:rPr>
                              <m:t>𝐴</m:t>
                            </m:r>
                            <m:r>
                              <a:rPr lang="en-US" altLang="en-US" b="0" i="1" smtClean="0">
                                <a:latin typeface="Cambria Math" panose="02040503050406030204" pitchFamily="18" charset="0"/>
                              </a:rPr>
                              <m:t>0</m:t>
                            </m:r>
                          </m:sub>
                        </m:sSub>
                      </m:den>
                    </m:f>
                  </m:oMath>
                </a14:m>
                <a:r>
                  <a:rPr lang="en-CA" altLang="en-US" dirty="0"/>
                  <a:t> is the </a:t>
                </a:r>
                <a:r>
                  <a:rPr lang="en-US" altLang="en-US" dirty="0"/>
                  <a:t>catalyst mass/acetic acid molar flow rate into the reactor</a:t>
                </a:r>
                <a:endParaRPr lang="en-CA" altLang="en-US" dirty="0"/>
              </a:p>
              <a:p>
                <a:pPr marL="285750" indent="-285750">
                  <a:buFont typeface="Arial" panose="020B0604020202020204" pitchFamily="34" charset="0"/>
                  <a:buChar char="•"/>
                </a:pPr>
                <a:r>
                  <a:rPr lang="en-US" altLang="en-US" b="1" dirty="0"/>
                  <a:t>Determine the 95 % confidence interval of the parameters</a:t>
                </a:r>
              </a:p>
            </p:txBody>
          </p:sp>
        </mc:Choice>
        <mc:Fallback>
          <p:sp>
            <p:nvSpPr>
              <p:cNvPr id="34818" name="Text Placeholder 6">
                <a:extLst>
                  <a:ext uri="{FF2B5EF4-FFF2-40B4-BE49-F238E27FC236}">
                    <a16:creationId xmlns:a16="http://schemas.microsoft.com/office/drawing/2014/main" id="{8AD496F4-9E46-AF4D-A4D1-9F614204A3DB}"/>
                  </a:ext>
                </a:extLst>
              </p:cNvPr>
              <p:cNvSpPr>
                <a:spLocks noGrp="1" noRot="1" noChangeAspect="1" noMove="1" noResize="1" noEditPoints="1" noAdjustHandles="1" noChangeArrowheads="1" noChangeShapeType="1" noTextEdit="1"/>
              </p:cNvSpPr>
              <p:nvPr>
                <p:ph type="body" sz="quarter" idx="13"/>
              </p:nvPr>
            </p:nvSpPr>
            <p:spPr>
              <a:blipFill>
                <a:blip r:embed="rId2"/>
                <a:stretch>
                  <a:fillRect l="-1432" t="-498"/>
                </a:stretch>
              </a:blipFill>
            </p:spPr>
            <p:txBody>
              <a:bodyPr/>
              <a:lstStyle/>
              <a:p>
                <a:r>
                  <a:rPr lang="en-US">
                    <a:noFill/>
                  </a:rPr>
                  <a:t> </a:t>
                </a:r>
              </a:p>
            </p:txBody>
          </p:sp>
        </mc:Fallback>
      </mc:AlternateContent>
      <p:sp>
        <p:nvSpPr>
          <p:cNvPr id="3" name="Title 2">
            <a:extLst>
              <a:ext uri="{FF2B5EF4-FFF2-40B4-BE49-F238E27FC236}">
                <a16:creationId xmlns:a16="http://schemas.microsoft.com/office/drawing/2014/main" id="{B6B84E61-C18E-2442-8E1A-7E6D49977049}"/>
              </a:ext>
            </a:extLst>
          </p:cNvPr>
          <p:cNvSpPr>
            <a:spLocks noGrp="1"/>
          </p:cNvSpPr>
          <p:nvPr>
            <p:ph type="title"/>
          </p:nvPr>
        </p:nvSpPr>
        <p:spPr/>
        <p:txBody>
          <a:bodyPr/>
          <a:lstStyle/>
          <a:p>
            <a:r>
              <a:rPr lang="en-CA" dirty="0">
                <a:solidFill>
                  <a:srgbClr val="0077C8"/>
                </a:solidFill>
                <a:ea typeface="ＭＳ Ｐゴシック" charset="-128"/>
              </a:rPr>
              <a:t>Problem 2:  MnO2-Catalyzed Acetic Acid Oxidation</a:t>
            </a:r>
            <a:endParaRPr lang="en-US" dirty="0"/>
          </a:p>
        </p:txBody>
      </p:sp>
      <p:pic>
        <p:nvPicPr>
          <p:cNvPr id="4" name="Picture 3">
            <a:extLst>
              <a:ext uri="{FF2B5EF4-FFF2-40B4-BE49-F238E27FC236}">
                <a16:creationId xmlns:a16="http://schemas.microsoft.com/office/drawing/2014/main" id="{BFCF0449-B2F0-AB7D-7283-3155102BA5E5}"/>
              </a:ext>
            </a:extLst>
          </p:cNvPr>
          <p:cNvPicPr>
            <a:picLocks noChangeAspect="1"/>
          </p:cNvPicPr>
          <p:nvPr/>
        </p:nvPicPr>
        <p:blipFill>
          <a:blip r:embed="rId3"/>
          <a:stretch>
            <a:fillRect/>
          </a:stretch>
        </p:blipFill>
        <p:spPr>
          <a:xfrm>
            <a:off x="971600" y="1777380"/>
            <a:ext cx="3656328" cy="720080"/>
          </a:xfrm>
          <a:prstGeom prst="rect">
            <a:avLst/>
          </a:prstGeom>
        </p:spPr>
      </p:pic>
    </p:spTree>
    <p:extLst>
      <p:ext uri="{BB962C8B-B14F-4D97-AF65-F5344CB8AC3E}">
        <p14:creationId xmlns:p14="http://schemas.microsoft.com/office/powerpoint/2010/main" val="77872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6B84E61-C18E-2442-8E1A-7E6D49977049}"/>
              </a:ext>
            </a:extLst>
          </p:cNvPr>
          <p:cNvSpPr>
            <a:spLocks noGrp="1"/>
          </p:cNvSpPr>
          <p:nvPr>
            <p:ph type="title"/>
          </p:nvPr>
        </p:nvSpPr>
        <p:spPr/>
        <p:txBody>
          <a:bodyPr/>
          <a:lstStyle/>
          <a:p>
            <a:r>
              <a:rPr lang="en-CA" dirty="0">
                <a:solidFill>
                  <a:srgbClr val="0077C8"/>
                </a:solidFill>
                <a:ea typeface="ＭＳ Ｐゴシック" charset="-128"/>
              </a:rPr>
              <a:t>Problem 2:  MnO2-Catalyzed Acetic Acid Oxidation</a:t>
            </a:r>
            <a:endParaRPr lang="en-US" dirty="0"/>
          </a:p>
        </p:txBody>
      </p:sp>
      <p:pic>
        <p:nvPicPr>
          <p:cNvPr id="7" name="Picture 6">
            <a:extLst>
              <a:ext uri="{FF2B5EF4-FFF2-40B4-BE49-F238E27FC236}">
                <a16:creationId xmlns:a16="http://schemas.microsoft.com/office/drawing/2014/main" id="{1785B3EE-509F-F631-46C5-B9E80F15411B}"/>
              </a:ext>
            </a:extLst>
          </p:cNvPr>
          <p:cNvPicPr>
            <a:picLocks noChangeAspect="1"/>
          </p:cNvPicPr>
          <p:nvPr/>
        </p:nvPicPr>
        <p:blipFill>
          <a:blip r:embed="rId2"/>
          <a:stretch>
            <a:fillRect/>
          </a:stretch>
        </p:blipFill>
        <p:spPr>
          <a:xfrm>
            <a:off x="107504" y="915566"/>
            <a:ext cx="7884368" cy="3528330"/>
          </a:xfrm>
          <a:prstGeom prst="rect">
            <a:avLst/>
          </a:prstGeom>
        </p:spPr>
      </p:pic>
      <p:sp>
        <p:nvSpPr>
          <p:cNvPr id="10" name="Rectangle 9">
            <a:extLst>
              <a:ext uri="{FF2B5EF4-FFF2-40B4-BE49-F238E27FC236}">
                <a16:creationId xmlns:a16="http://schemas.microsoft.com/office/drawing/2014/main" id="{8957F931-AFDA-63F5-E74D-B0956A145E6E}"/>
              </a:ext>
            </a:extLst>
          </p:cNvPr>
          <p:cNvSpPr/>
          <p:nvPr/>
        </p:nvSpPr>
        <p:spPr>
          <a:xfrm>
            <a:off x="395536" y="1779662"/>
            <a:ext cx="4824536" cy="720080"/>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983787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6B84E61-C18E-2442-8E1A-7E6D49977049}"/>
              </a:ext>
            </a:extLst>
          </p:cNvPr>
          <p:cNvSpPr>
            <a:spLocks noGrp="1"/>
          </p:cNvSpPr>
          <p:nvPr>
            <p:ph type="title"/>
          </p:nvPr>
        </p:nvSpPr>
        <p:spPr/>
        <p:txBody>
          <a:bodyPr/>
          <a:lstStyle/>
          <a:p>
            <a:r>
              <a:rPr lang="en-CA" dirty="0">
                <a:solidFill>
                  <a:srgbClr val="0077C8"/>
                </a:solidFill>
                <a:ea typeface="ＭＳ Ｐゴシック" charset="-128"/>
              </a:rPr>
              <a:t>Problem 2:  MnO2-Catalyzed Acetic Acid Oxidation</a:t>
            </a:r>
            <a:endParaRPr lang="en-US" dirty="0"/>
          </a:p>
        </p:txBody>
      </p:sp>
      <p:pic>
        <p:nvPicPr>
          <p:cNvPr id="4" name="Picture 3" descr="A graph with a red line&#10;&#10;Description automatically generated">
            <a:extLst>
              <a:ext uri="{FF2B5EF4-FFF2-40B4-BE49-F238E27FC236}">
                <a16:creationId xmlns:a16="http://schemas.microsoft.com/office/drawing/2014/main" id="{F4992310-1813-D597-596F-ACB9B563DAE5}"/>
              </a:ext>
            </a:extLst>
          </p:cNvPr>
          <p:cNvPicPr>
            <a:picLocks noChangeAspect="1"/>
          </p:cNvPicPr>
          <p:nvPr/>
        </p:nvPicPr>
        <p:blipFill>
          <a:blip r:embed="rId2"/>
          <a:stretch>
            <a:fillRect/>
          </a:stretch>
        </p:blipFill>
        <p:spPr>
          <a:xfrm>
            <a:off x="3203848" y="1275606"/>
            <a:ext cx="4968552" cy="3726414"/>
          </a:xfrm>
          <a:prstGeom prst="rect">
            <a:avLst/>
          </a:prstGeom>
        </p:spPr>
      </p:pic>
      <p:sp>
        <p:nvSpPr>
          <p:cNvPr id="6" name="Text Placeholder 6">
            <a:extLst>
              <a:ext uri="{FF2B5EF4-FFF2-40B4-BE49-F238E27FC236}">
                <a16:creationId xmlns:a16="http://schemas.microsoft.com/office/drawing/2014/main" id="{00948F86-E43B-2C8E-0660-ED1EF8337076}"/>
              </a:ext>
            </a:extLst>
          </p:cNvPr>
          <p:cNvSpPr>
            <a:spLocks noGrp="1" noChangeArrowheads="1"/>
          </p:cNvSpPr>
          <p:nvPr>
            <p:ph type="body" sz="quarter" idx="13"/>
          </p:nvPr>
        </p:nvSpPr>
        <p:spPr>
          <a:xfrm>
            <a:off x="395536" y="915566"/>
            <a:ext cx="3240360" cy="3726414"/>
          </a:xfrm>
        </p:spPr>
        <p:txBody>
          <a:bodyPr/>
          <a:lstStyle/>
          <a:p>
            <a:pPr marL="285750" indent="-285750">
              <a:buFont typeface="Arial" panose="020B0604020202020204" pitchFamily="34" charset="0"/>
              <a:buChar char="•"/>
            </a:pPr>
            <a:r>
              <a:rPr lang="en-US" altLang="en-US" dirty="0"/>
              <a:t>Result</a:t>
            </a:r>
          </a:p>
          <a:p>
            <a:pPr marL="825750" lvl="2" indent="-285750"/>
            <a:r>
              <a:rPr lang="en-US" altLang="en-US" dirty="0"/>
              <a:t>By GN-M:</a:t>
            </a:r>
          </a:p>
          <a:p>
            <a:pPr marL="825750" lvl="2" indent="-285750"/>
            <a:r>
              <a:rPr lang="pl-PL" altLang="en-US" dirty="0"/>
              <a:t>k1, k2 ,k3 = [1.16 0.88 0.61]</a:t>
            </a:r>
          </a:p>
          <a:p>
            <a:pPr marL="825750" lvl="2" indent="-285750"/>
            <a:r>
              <a:rPr lang="pl-PL" altLang="en-US" dirty="0"/>
              <a:t>CI_k1 = [ 0.72  1.59]</a:t>
            </a:r>
          </a:p>
          <a:p>
            <a:pPr marL="825750" lvl="2" indent="-285750"/>
            <a:r>
              <a:rPr lang="pl-PL" altLang="en-US" dirty="0"/>
              <a:t>CI_k2 = [-5.63  7.39]</a:t>
            </a:r>
          </a:p>
          <a:p>
            <a:pPr marL="825750" lvl="2" indent="-285750"/>
            <a:r>
              <a:rPr lang="pl-PL" altLang="en-US" dirty="0"/>
              <a:t>CI_k3 = [-0.88  2.1 ]</a:t>
            </a:r>
            <a:endParaRPr lang="en-US" altLang="en-US" dirty="0"/>
          </a:p>
          <a:p>
            <a:pPr marL="825750" lvl="2" indent="-285750"/>
            <a:r>
              <a:rPr lang="en-US" altLang="en-US" dirty="0"/>
              <a:t>By NMA:</a:t>
            </a:r>
          </a:p>
          <a:p>
            <a:pPr marL="285750" lvl="1" indent="-285750"/>
            <a:r>
              <a:rPr lang="en-US" altLang="en-US" dirty="0"/>
              <a:t>Validation:</a:t>
            </a:r>
          </a:p>
          <a:p>
            <a:pPr marL="285750" lvl="1" indent="-285750"/>
            <a:endParaRPr lang="pl-PL" altLang="en-US" dirty="0"/>
          </a:p>
          <a:p>
            <a:pPr marL="825750" lvl="2" indent="-285750"/>
            <a:endParaRPr lang="en-US" altLang="en-US" dirty="0"/>
          </a:p>
          <a:p>
            <a:pPr marL="825750" lvl="2" indent="-285750"/>
            <a:endParaRPr lang="en-US" altLang="en-US" dirty="0"/>
          </a:p>
          <a:p>
            <a:pPr marL="825750" lvl="2" indent="-285750"/>
            <a:endParaRPr lang="en-US" altLang="en-US" dirty="0"/>
          </a:p>
          <a:p>
            <a:pPr marL="825750" lvl="2" indent="-285750"/>
            <a:endParaRPr lang="en-US" altLang="en-US" dirty="0"/>
          </a:p>
          <a:p>
            <a:pPr marL="825750" lvl="2" indent="-285750"/>
            <a:endParaRPr lang="en-US" altLang="en-US" dirty="0"/>
          </a:p>
          <a:p>
            <a:pPr marL="825750" lvl="2" indent="-285750"/>
            <a:endParaRPr lang="en-US" altLang="en-US" dirty="0"/>
          </a:p>
          <a:p>
            <a:pPr lvl="2" indent="0">
              <a:buNone/>
            </a:pPr>
            <a:endParaRPr lang="en-US" altLang="en-US" b="1" dirty="0"/>
          </a:p>
          <a:p>
            <a:endParaRPr lang="en-US" altLang="en-US" b="1" dirty="0"/>
          </a:p>
          <a:p>
            <a:endParaRPr lang="en-CA" altLang="en-US" dirty="0"/>
          </a:p>
        </p:txBody>
      </p:sp>
      <p:pic>
        <p:nvPicPr>
          <p:cNvPr id="9" name="Picture 8">
            <a:extLst>
              <a:ext uri="{FF2B5EF4-FFF2-40B4-BE49-F238E27FC236}">
                <a16:creationId xmlns:a16="http://schemas.microsoft.com/office/drawing/2014/main" id="{9059297F-D386-68B2-FC16-3391B3B1E7C1}"/>
              </a:ext>
            </a:extLst>
          </p:cNvPr>
          <p:cNvPicPr>
            <a:picLocks noChangeAspect="1"/>
          </p:cNvPicPr>
          <p:nvPr/>
        </p:nvPicPr>
        <p:blipFill>
          <a:blip r:embed="rId3"/>
          <a:stretch>
            <a:fillRect/>
          </a:stretch>
        </p:blipFill>
        <p:spPr>
          <a:xfrm>
            <a:off x="251520" y="3384505"/>
            <a:ext cx="3258003" cy="1257475"/>
          </a:xfrm>
          <a:prstGeom prst="rect">
            <a:avLst/>
          </a:prstGeom>
        </p:spPr>
      </p:pic>
    </p:spTree>
    <p:extLst>
      <p:ext uri="{BB962C8B-B14F-4D97-AF65-F5344CB8AC3E}">
        <p14:creationId xmlns:p14="http://schemas.microsoft.com/office/powerpoint/2010/main" val="32625798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hidden="1">
            <a:extLst>
              <a:ext uri="{FF2B5EF4-FFF2-40B4-BE49-F238E27FC236}">
                <a16:creationId xmlns:a16="http://schemas.microsoft.com/office/drawing/2014/main" id="{EACCBCCE-A5DE-6444-8D53-658B447B7876}"/>
              </a:ext>
            </a:extLst>
          </p:cNvPr>
          <p:cNvSpPr>
            <a:spLocks noGrp="1"/>
          </p:cNvSpPr>
          <p:nvPr>
            <p:ph type="title"/>
          </p:nvPr>
        </p:nvSpPr>
        <p:spPr>
          <a:xfrm>
            <a:off x="467544" y="3939902"/>
            <a:ext cx="7886700" cy="864096"/>
          </a:xfrm>
          <a:prstGeom prst="rect">
            <a:avLst/>
          </a:prstGeom>
        </p:spPr>
        <p:txBody>
          <a:bodyPr/>
          <a:lstStyle>
            <a:lvl1pPr algn="l">
              <a:defRPr sz="2100">
                <a:solidFill>
                  <a:schemeClr val="tx1">
                    <a:lumMod val="10000"/>
                    <a:lumOff val="90000"/>
                  </a:schemeClr>
                </a:solidFill>
              </a:defRPr>
            </a:lvl1pPr>
          </a:lstStyle>
          <a:p>
            <a:r>
              <a:rPr lang="en-US" dirty="0"/>
              <a:t>Click to edit Master title style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ext Placeholder 6">
            <a:extLst>
              <a:ext uri="{FF2B5EF4-FFF2-40B4-BE49-F238E27FC236}">
                <a16:creationId xmlns:a16="http://schemas.microsoft.com/office/drawing/2014/main" id="{8AD496F4-9E46-AF4D-A4D1-9F614204A3DB}"/>
              </a:ext>
            </a:extLst>
          </p:cNvPr>
          <p:cNvSpPr>
            <a:spLocks noGrp="1" noChangeArrowheads="1"/>
          </p:cNvSpPr>
          <p:nvPr>
            <p:ph type="body" sz="quarter" idx="13"/>
          </p:nvPr>
        </p:nvSpPr>
        <p:spPr/>
        <p:txBody>
          <a:bodyPr/>
          <a:lstStyle/>
          <a:p>
            <a:pPr marL="285750" indent="-285750">
              <a:buFont typeface="Arial" panose="020B0604020202020204" pitchFamily="34" charset="0"/>
              <a:buChar char="•"/>
            </a:pPr>
            <a:r>
              <a:rPr lang="en-US" altLang="en-US" b="1" dirty="0"/>
              <a:t>Gauss-Newton Method with Marquardt’s Modification</a:t>
            </a:r>
          </a:p>
          <a:p>
            <a:pPr marL="285750" indent="-285750">
              <a:buFont typeface="Arial" panose="020B0604020202020204" pitchFamily="34" charset="0"/>
              <a:buChar char="•"/>
            </a:pPr>
            <a:endParaRPr lang="en-US" altLang="en-US" b="1" dirty="0"/>
          </a:p>
          <a:p>
            <a:pPr marL="285750" indent="-285750">
              <a:buFont typeface="Arial" panose="020B0604020202020204" pitchFamily="34" charset="0"/>
              <a:buChar char="•"/>
            </a:pPr>
            <a:r>
              <a:rPr lang="en-US" altLang="en-US" b="1" dirty="0" err="1"/>
              <a:t>Nelder</a:t>
            </a:r>
            <a:r>
              <a:rPr lang="en-US" altLang="en-US" b="1" dirty="0"/>
              <a:t>-Mead Algorithm</a:t>
            </a:r>
          </a:p>
          <a:p>
            <a:pPr marL="285750" indent="-285750">
              <a:buFont typeface="Arial" panose="020B0604020202020204" pitchFamily="34" charset="0"/>
              <a:buChar char="•"/>
            </a:pPr>
            <a:endParaRPr lang="en-CA" altLang="en-US" dirty="0"/>
          </a:p>
          <a:p>
            <a:pPr marL="285750" indent="-285750">
              <a:buFont typeface="Arial" panose="020B0604020202020204" pitchFamily="34" charset="0"/>
              <a:buChar char="•"/>
            </a:pPr>
            <a:r>
              <a:rPr lang="en-US" altLang="en-US" b="1" dirty="0"/>
              <a:t>Problem 1: Adsorption of 1,2 </a:t>
            </a:r>
            <a:r>
              <a:rPr lang="en-US" altLang="en-US" b="1" dirty="0" err="1"/>
              <a:t>Dichloropropane</a:t>
            </a:r>
            <a:endParaRPr lang="en-US" altLang="en-US" b="1" dirty="0"/>
          </a:p>
          <a:p>
            <a:pPr marL="285750" indent="-285750">
              <a:buFont typeface="Arial" panose="020B0604020202020204" pitchFamily="34" charset="0"/>
              <a:buChar char="•"/>
            </a:pPr>
            <a:endParaRPr lang="en-US" altLang="en-US" b="1" dirty="0"/>
          </a:p>
          <a:p>
            <a:pPr marL="285750" indent="-285750">
              <a:buFont typeface="Arial" panose="020B0604020202020204" pitchFamily="34" charset="0"/>
              <a:buChar char="•"/>
            </a:pPr>
            <a:r>
              <a:rPr lang="en-US" altLang="en-US" b="1" dirty="0"/>
              <a:t>Problem 2:  MnO2-Catalyzed Acetic Acid Oxidation</a:t>
            </a:r>
            <a:endParaRPr lang="en-CA" altLang="en-US" dirty="0"/>
          </a:p>
        </p:txBody>
      </p:sp>
      <p:sp>
        <p:nvSpPr>
          <p:cNvPr id="3" name="Title 2">
            <a:extLst>
              <a:ext uri="{FF2B5EF4-FFF2-40B4-BE49-F238E27FC236}">
                <a16:creationId xmlns:a16="http://schemas.microsoft.com/office/drawing/2014/main" id="{B6B84E61-C18E-2442-8E1A-7E6D49977049}"/>
              </a:ext>
            </a:extLst>
          </p:cNvPr>
          <p:cNvSpPr>
            <a:spLocks noGrp="1"/>
          </p:cNvSpPr>
          <p:nvPr>
            <p:ph type="title"/>
          </p:nvPr>
        </p:nvSpPr>
        <p:spPr/>
        <p:txBody>
          <a:bodyPr/>
          <a:lstStyle/>
          <a:p>
            <a:r>
              <a:rPr lang="en-CA" dirty="0">
                <a:solidFill>
                  <a:srgbClr val="0077C8"/>
                </a:solidFill>
                <a:ea typeface="ＭＳ Ｐゴシック" charset="-128"/>
              </a:rPr>
              <a:t>Outline</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ext Placeholder 6">
            <a:extLst>
              <a:ext uri="{FF2B5EF4-FFF2-40B4-BE49-F238E27FC236}">
                <a16:creationId xmlns:a16="http://schemas.microsoft.com/office/drawing/2014/main" id="{8AD496F4-9E46-AF4D-A4D1-9F614204A3DB}"/>
              </a:ext>
            </a:extLst>
          </p:cNvPr>
          <p:cNvSpPr>
            <a:spLocks noGrp="1" noChangeArrowheads="1"/>
          </p:cNvSpPr>
          <p:nvPr>
            <p:ph type="body" sz="quarter" idx="13"/>
          </p:nvPr>
        </p:nvSpPr>
        <p:spPr/>
        <p:txBody>
          <a:bodyPr/>
          <a:lstStyle/>
          <a:p>
            <a:pPr marL="285750" indent="-285750">
              <a:buFont typeface="Arial" panose="020B0604020202020204" pitchFamily="34" charset="0"/>
              <a:buChar char="•"/>
            </a:pPr>
            <a:r>
              <a:rPr lang="en-US" altLang="en-US" dirty="0"/>
              <a:t>Gauss-Newton Method for Non-Linear Least Squares:</a:t>
            </a:r>
          </a:p>
          <a:p>
            <a:pPr marL="825750" lvl="2" indent="-285750"/>
            <a:r>
              <a:rPr lang="en-US" altLang="en-US" dirty="0"/>
              <a:t>Aim: Minimize sum of squared differences between observed data and model predictions.</a:t>
            </a:r>
          </a:p>
          <a:p>
            <a:pPr marL="825750" lvl="2" indent="-285750"/>
            <a:r>
              <a:rPr lang="en-US" altLang="en-US" dirty="0"/>
              <a:t>Application: Parameter estimation in models linearizable with respect to parameters.</a:t>
            </a:r>
          </a:p>
          <a:p>
            <a:pPr marL="825750" lvl="2" indent="-285750"/>
            <a:r>
              <a:rPr lang="en-US" altLang="en-US" dirty="0"/>
              <a:t>Iterative Approach: Refines parameter estimates to reduce discrepancy between observed and predicted values.</a:t>
            </a:r>
          </a:p>
          <a:p>
            <a:pPr marL="825750" lvl="2" indent="-285750"/>
            <a:r>
              <a:rPr lang="en-US" altLang="en-US" dirty="0"/>
              <a:t>Update Formula:  where J is the Jacobian matrix and r is the residuals vector.</a:t>
            </a:r>
            <a:endParaRPr lang="en-CA" altLang="en-US" dirty="0"/>
          </a:p>
        </p:txBody>
      </p:sp>
      <p:sp>
        <p:nvSpPr>
          <p:cNvPr id="3" name="Title 2">
            <a:extLst>
              <a:ext uri="{FF2B5EF4-FFF2-40B4-BE49-F238E27FC236}">
                <a16:creationId xmlns:a16="http://schemas.microsoft.com/office/drawing/2014/main" id="{B6B84E61-C18E-2442-8E1A-7E6D49977049}"/>
              </a:ext>
            </a:extLst>
          </p:cNvPr>
          <p:cNvSpPr>
            <a:spLocks noGrp="1"/>
          </p:cNvSpPr>
          <p:nvPr>
            <p:ph type="title"/>
          </p:nvPr>
        </p:nvSpPr>
        <p:spPr/>
        <p:txBody>
          <a:bodyPr/>
          <a:lstStyle/>
          <a:p>
            <a:r>
              <a:rPr lang="en-US" dirty="0">
                <a:solidFill>
                  <a:srgbClr val="0077C8"/>
                </a:solidFill>
                <a:ea typeface="ＭＳ Ｐゴシック" charset="-128"/>
              </a:rPr>
              <a:t>Gauss-Newton Method with Marquardt’s Modification</a:t>
            </a:r>
            <a:endParaRPr lang="en-US" dirty="0"/>
          </a:p>
        </p:txBody>
      </p:sp>
      <p:pic>
        <p:nvPicPr>
          <p:cNvPr id="5" name="Picture 4">
            <a:extLst>
              <a:ext uri="{FF2B5EF4-FFF2-40B4-BE49-F238E27FC236}">
                <a16:creationId xmlns:a16="http://schemas.microsoft.com/office/drawing/2014/main" id="{076F5B97-3569-8A65-FE66-53A47829B773}"/>
              </a:ext>
            </a:extLst>
          </p:cNvPr>
          <p:cNvPicPr>
            <a:picLocks noChangeAspect="1"/>
          </p:cNvPicPr>
          <p:nvPr/>
        </p:nvPicPr>
        <p:blipFill>
          <a:blip r:embed="rId2"/>
          <a:stretch>
            <a:fillRect/>
          </a:stretch>
        </p:blipFill>
        <p:spPr>
          <a:xfrm>
            <a:off x="2627784" y="3723878"/>
            <a:ext cx="2591162" cy="371527"/>
          </a:xfrm>
          <a:prstGeom prst="rect">
            <a:avLst/>
          </a:prstGeom>
        </p:spPr>
      </p:pic>
    </p:spTree>
    <p:extLst>
      <p:ext uri="{BB962C8B-B14F-4D97-AF65-F5344CB8AC3E}">
        <p14:creationId xmlns:p14="http://schemas.microsoft.com/office/powerpoint/2010/main" val="19432618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ext Placeholder 6">
            <a:extLst>
              <a:ext uri="{FF2B5EF4-FFF2-40B4-BE49-F238E27FC236}">
                <a16:creationId xmlns:a16="http://schemas.microsoft.com/office/drawing/2014/main" id="{8AD496F4-9E46-AF4D-A4D1-9F614204A3DB}"/>
              </a:ext>
            </a:extLst>
          </p:cNvPr>
          <p:cNvSpPr>
            <a:spLocks noGrp="1" noChangeArrowheads="1"/>
          </p:cNvSpPr>
          <p:nvPr>
            <p:ph type="body" sz="quarter" idx="13"/>
          </p:nvPr>
        </p:nvSpPr>
        <p:spPr/>
        <p:txBody>
          <a:bodyPr/>
          <a:lstStyle/>
          <a:p>
            <a:pPr marL="285750" indent="-285750">
              <a:buFont typeface="Arial" panose="020B0604020202020204" pitchFamily="34" charset="0"/>
              <a:buChar char="•"/>
            </a:pPr>
            <a:r>
              <a:rPr lang="en-CA" altLang="en-US" dirty="0"/>
              <a:t>Marquardt’s Modification (Levenberg-Marquardt Algorithm):</a:t>
            </a:r>
          </a:p>
          <a:p>
            <a:pPr marL="825750" lvl="2" indent="-285750"/>
            <a:r>
              <a:rPr lang="en-CA" altLang="en-US" dirty="0"/>
              <a:t>Enhancement of Gauss-Newton method, introducing a damping factor </a:t>
            </a:r>
            <a:r>
              <a:rPr lang="el-GR" altLang="en-US" dirty="0"/>
              <a:t>λ </a:t>
            </a:r>
            <a:r>
              <a:rPr lang="en-CA" altLang="en-US" dirty="0"/>
              <a:t>for robustness.</a:t>
            </a:r>
          </a:p>
          <a:p>
            <a:pPr marL="825750" lvl="2" indent="-285750"/>
            <a:r>
              <a:rPr lang="en-CA" altLang="en-US" dirty="0"/>
              <a:t>Improves convergence, especially when the Jacobian is near singular or not invertible.</a:t>
            </a:r>
          </a:p>
          <a:p>
            <a:pPr marL="825750" lvl="2" indent="-285750"/>
            <a:r>
              <a:rPr lang="en-CA" altLang="en-US" dirty="0"/>
              <a:t>Combined Approach: Acts like gradient descent with high </a:t>
            </a:r>
            <a:r>
              <a:rPr lang="el-GR" altLang="en-US" dirty="0"/>
              <a:t>λ </a:t>
            </a:r>
            <a:r>
              <a:rPr lang="en-CA" altLang="en-US" dirty="0"/>
              <a:t>and like Gauss-Newton with low </a:t>
            </a:r>
            <a:r>
              <a:rPr lang="el-GR" altLang="en-US" dirty="0"/>
              <a:t>λ.</a:t>
            </a:r>
          </a:p>
          <a:p>
            <a:pPr marL="825750" lvl="2" indent="-285750"/>
            <a:r>
              <a:rPr lang="en-CA" altLang="en-US" dirty="0"/>
              <a:t>Modified Update Formula: </a:t>
            </a:r>
            <a:r>
              <a:rPr lang="en-US" altLang="en-US" dirty="0"/>
              <a:t>adding flexibility to step size and direction.</a:t>
            </a:r>
          </a:p>
          <a:p>
            <a:pPr marL="825750" lvl="2" indent="-285750"/>
            <a:r>
              <a:rPr lang="en-US" altLang="en-US" dirty="0"/>
              <a:t>Goal: Achieve balance between speed (Gauss-Newton) and stability (gradient descent) in parameter estimation.</a:t>
            </a:r>
            <a:endParaRPr lang="en-CA" altLang="en-US" dirty="0"/>
          </a:p>
          <a:p>
            <a:endParaRPr lang="en-CA" altLang="en-US" dirty="0"/>
          </a:p>
        </p:txBody>
      </p:sp>
      <p:sp>
        <p:nvSpPr>
          <p:cNvPr id="3" name="Title 2">
            <a:extLst>
              <a:ext uri="{FF2B5EF4-FFF2-40B4-BE49-F238E27FC236}">
                <a16:creationId xmlns:a16="http://schemas.microsoft.com/office/drawing/2014/main" id="{B6B84E61-C18E-2442-8E1A-7E6D49977049}"/>
              </a:ext>
            </a:extLst>
          </p:cNvPr>
          <p:cNvSpPr>
            <a:spLocks noGrp="1"/>
          </p:cNvSpPr>
          <p:nvPr>
            <p:ph type="title"/>
          </p:nvPr>
        </p:nvSpPr>
        <p:spPr/>
        <p:txBody>
          <a:bodyPr/>
          <a:lstStyle/>
          <a:p>
            <a:r>
              <a:rPr lang="en-US" dirty="0">
                <a:solidFill>
                  <a:srgbClr val="0077C8"/>
                </a:solidFill>
                <a:ea typeface="ＭＳ Ｐゴシック" charset="-128"/>
              </a:rPr>
              <a:t>Gauss-Newton Method with Marquardt’s Modification</a:t>
            </a:r>
            <a:endParaRPr lang="en-US" dirty="0"/>
          </a:p>
        </p:txBody>
      </p:sp>
      <p:pic>
        <p:nvPicPr>
          <p:cNvPr id="5" name="Picture 4">
            <a:extLst>
              <a:ext uri="{FF2B5EF4-FFF2-40B4-BE49-F238E27FC236}">
                <a16:creationId xmlns:a16="http://schemas.microsoft.com/office/drawing/2014/main" id="{504B498A-CEA1-95C0-F291-096A348C078E}"/>
              </a:ext>
            </a:extLst>
          </p:cNvPr>
          <p:cNvPicPr>
            <a:picLocks noChangeAspect="1"/>
          </p:cNvPicPr>
          <p:nvPr/>
        </p:nvPicPr>
        <p:blipFill>
          <a:blip r:embed="rId2"/>
          <a:stretch>
            <a:fillRect/>
          </a:stretch>
        </p:blipFill>
        <p:spPr>
          <a:xfrm>
            <a:off x="2339752" y="4133510"/>
            <a:ext cx="3172268" cy="409632"/>
          </a:xfrm>
          <a:prstGeom prst="rect">
            <a:avLst/>
          </a:prstGeom>
        </p:spPr>
      </p:pic>
    </p:spTree>
    <p:extLst>
      <p:ext uri="{BB962C8B-B14F-4D97-AF65-F5344CB8AC3E}">
        <p14:creationId xmlns:p14="http://schemas.microsoft.com/office/powerpoint/2010/main" val="35963425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ext Placeholder 6">
            <a:extLst>
              <a:ext uri="{FF2B5EF4-FFF2-40B4-BE49-F238E27FC236}">
                <a16:creationId xmlns:a16="http://schemas.microsoft.com/office/drawing/2014/main" id="{8AD496F4-9E46-AF4D-A4D1-9F614204A3DB}"/>
              </a:ext>
            </a:extLst>
          </p:cNvPr>
          <p:cNvSpPr>
            <a:spLocks noGrp="1" noChangeArrowheads="1"/>
          </p:cNvSpPr>
          <p:nvPr>
            <p:ph type="body" sz="quarter" idx="13"/>
          </p:nvPr>
        </p:nvSpPr>
        <p:spPr/>
        <p:txBody>
          <a:bodyPr/>
          <a:lstStyle/>
          <a:p>
            <a:pPr marL="285750" indent="-285750">
              <a:buFont typeface="Arial" panose="020B0604020202020204" pitchFamily="34" charset="0"/>
              <a:buChar char="•"/>
            </a:pPr>
            <a:r>
              <a:rPr lang="en-US" altLang="en-US" dirty="0"/>
              <a:t>Computing Confidence Intervals for Parameter Estimates:</a:t>
            </a:r>
          </a:p>
          <a:p>
            <a:pPr marL="825750" lvl="2" indent="-285750"/>
            <a:r>
              <a:rPr lang="en-US" altLang="en-US" dirty="0"/>
              <a:t>Covariance Matrix Calculation:</a:t>
            </a:r>
          </a:p>
          <a:p>
            <a:pPr marL="1185750" lvl="3" indent="-285750"/>
            <a:r>
              <a:rPr lang="en-US" altLang="en-US" dirty="0"/>
              <a:t>Derived from the inverse of the Hessian matrix, approximated by J^T*J, where J is the Jacobian matrix.</a:t>
            </a:r>
          </a:p>
          <a:p>
            <a:pPr marL="1185750" lvl="3" indent="-285750"/>
            <a:r>
              <a:rPr lang="en-US" altLang="en-US" dirty="0"/>
              <a:t>Use the pseudo-inverse in cases of singularity for stability.</a:t>
            </a:r>
          </a:p>
          <a:p>
            <a:pPr marL="825750" lvl="2" indent="-285750"/>
            <a:r>
              <a:rPr lang="en-US" altLang="en-US" dirty="0"/>
              <a:t>Standard Errors of Estimates:</a:t>
            </a:r>
          </a:p>
          <a:p>
            <a:pPr marL="1185750" lvl="3" indent="-285750"/>
            <a:r>
              <a:rPr lang="en-US" altLang="en-US" dirty="0"/>
              <a:t>Calculated as the square root of the diagonal elements of the covariance matrix.</a:t>
            </a:r>
          </a:p>
          <a:p>
            <a:pPr marL="825750" lvl="2" indent="-285750"/>
            <a:r>
              <a:rPr lang="en-US" altLang="en-US" dirty="0"/>
              <a:t>Confidence Interval Calculation:</a:t>
            </a:r>
          </a:p>
          <a:p>
            <a:pPr marL="1185750" lvl="3" indent="-285750"/>
            <a:r>
              <a:rPr lang="en-US" altLang="en-US" dirty="0"/>
              <a:t>Confidence intervals are determined using the standard errors, a critical value from the t-distribution, and the degrees of freedom.</a:t>
            </a:r>
          </a:p>
          <a:p>
            <a:pPr marL="1185750" lvl="3" indent="-285750"/>
            <a:r>
              <a:rPr lang="en-US" altLang="en-US" dirty="0"/>
              <a:t>Formula: Estimate±(</a:t>
            </a:r>
            <a:r>
              <a:rPr lang="en-US" altLang="en-US" dirty="0" err="1"/>
              <a:t>t-critical×Standard</a:t>
            </a:r>
            <a:r>
              <a:rPr lang="en-US" altLang="en-US" dirty="0"/>
              <a:t> Error)</a:t>
            </a:r>
          </a:p>
        </p:txBody>
      </p:sp>
      <p:sp>
        <p:nvSpPr>
          <p:cNvPr id="3" name="Title 2">
            <a:extLst>
              <a:ext uri="{FF2B5EF4-FFF2-40B4-BE49-F238E27FC236}">
                <a16:creationId xmlns:a16="http://schemas.microsoft.com/office/drawing/2014/main" id="{B6B84E61-C18E-2442-8E1A-7E6D49977049}"/>
              </a:ext>
            </a:extLst>
          </p:cNvPr>
          <p:cNvSpPr>
            <a:spLocks noGrp="1"/>
          </p:cNvSpPr>
          <p:nvPr>
            <p:ph type="title"/>
          </p:nvPr>
        </p:nvSpPr>
        <p:spPr/>
        <p:txBody>
          <a:bodyPr/>
          <a:lstStyle/>
          <a:p>
            <a:r>
              <a:rPr lang="en-US" dirty="0">
                <a:solidFill>
                  <a:srgbClr val="0077C8"/>
                </a:solidFill>
                <a:ea typeface="ＭＳ Ｐゴシック" charset="-128"/>
              </a:rPr>
              <a:t>Gauss-Newton Method with Marquardt’s Modification</a:t>
            </a:r>
            <a:endParaRPr lang="en-US" dirty="0"/>
          </a:p>
        </p:txBody>
      </p:sp>
    </p:spTree>
    <p:extLst>
      <p:ext uri="{BB962C8B-B14F-4D97-AF65-F5344CB8AC3E}">
        <p14:creationId xmlns:p14="http://schemas.microsoft.com/office/powerpoint/2010/main" val="15896868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ext Placeholder 6">
            <a:extLst>
              <a:ext uri="{FF2B5EF4-FFF2-40B4-BE49-F238E27FC236}">
                <a16:creationId xmlns:a16="http://schemas.microsoft.com/office/drawing/2014/main" id="{8AD496F4-9E46-AF4D-A4D1-9F614204A3DB}"/>
              </a:ext>
            </a:extLst>
          </p:cNvPr>
          <p:cNvSpPr>
            <a:spLocks noGrp="1" noChangeArrowheads="1"/>
          </p:cNvSpPr>
          <p:nvPr>
            <p:ph type="body" sz="quarter" idx="13"/>
          </p:nvPr>
        </p:nvSpPr>
        <p:spPr/>
        <p:txBody>
          <a:bodyPr/>
          <a:lstStyle/>
          <a:p>
            <a:pPr marL="285750" indent="-285750">
              <a:buFont typeface="Arial" panose="020B0604020202020204" pitchFamily="34" charset="0"/>
              <a:buChar char="•"/>
            </a:pPr>
            <a:r>
              <a:rPr lang="en-US" altLang="en-US" dirty="0"/>
              <a:t>Direct search method for minimizing an objective function.</a:t>
            </a:r>
          </a:p>
          <a:p>
            <a:pPr marL="285750" indent="-285750">
              <a:buFont typeface="Arial" panose="020B0604020202020204" pitchFamily="34" charset="0"/>
              <a:buChar char="•"/>
            </a:pPr>
            <a:endParaRPr lang="en-US" altLang="en-US" dirty="0"/>
          </a:p>
          <a:p>
            <a:pPr marL="285750" indent="-285750">
              <a:buFont typeface="Arial" panose="020B0604020202020204" pitchFamily="34" charset="0"/>
              <a:buChar char="•"/>
            </a:pPr>
            <a:r>
              <a:rPr lang="en-US" altLang="en-US" dirty="0"/>
              <a:t>Suitable for non-linear, non-smooth functions without requiring derivatives.</a:t>
            </a:r>
          </a:p>
          <a:p>
            <a:pPr marL="285750" indent="-285750">
              <a:buFont typeface="Arial" panose="020B0604020202020204" pitchFamily="34" charset="0"/>
              <a:buChar char="•"/>
            </a:pPr>
            <a:endParaRPr lang="en-US" altLang="en-US" dirty="0"/>
          </a:p>
          <a:p>
            <a:pPr marL="285750" indent="-285750">
              <a:buFont typeface="Arial" panose="020B0604020202020204" pitchFamily="34" charset="0"/>
              <a:buChar char="•"/>
            </a:pPr>
            <a:r>
              <a:rPr lang="en-US" altLang="en-US" dirty="0"/>
              <a:t>Operates using a simplex (a polytope in higher dimensions) to represent candidate solutions.</a:t>
            </a:r>
            <a:endParaRPr lang="en-CA" altLang="en-US" dirty="0"/>
          </a:p>
        </p:txBody>
      </p:sp>
      <p:sp>
        <p:nvSpPr>
          <p:cNvPr id="3" name="Title 2">
            <a:extLst>
              <a:ext uri="{FF2B5EF4-FFF2-40B4-BE49-F238E27FC236}">
                <a16:creationId xmlns:a16="http://schemas.microsoft.com/office/drawing/2014/main" id="{B6B84E61-C18E-2442-8E1A-7E6D49977049}"/>
              </a:ext>
            </a:extLst>
          </p:cNvPr>
          <p:cNvSpPr>
            <a:spLocks noGrp="1"/>
          </p:cNvSpPr>
          <p:nvPr>
            <p:ph type="title"/>
          </p:nvPr>
        </p:nvSpPr>
        <p:spPr/>
        <p:txBody>
          <a:bodyPr/>
          <a:lstStyle/>
          <a:p>
            <a:r>
              <a:rPr lang="en-CA" dirty="0" err="1">
                <a:solidFill>
                  <a:srgbClr val="0077C8"/>
                </a:solidFill>
                <a:ea typeface="ＭＳ Ｐゴシック" charset="-128"/>
              </a:rPr>
              <a:t>Nelder</a:t>
            </a:r>
            <a:r>
              <a:rPr lang="en-CA" dirty="0">
                <a:solidFill>
                  <a:srgbClr val="0077C8"/>
                </a:solidFill>
                <a:ea typeface="ＭＳ Ｐゴシック" charset="-128"/>
              </a:rPr>
              <a:t>-Mead Algorithm</a:t>
            </a:r>
          </a:p>
        </p:txBody>
      </p:sp>
    </p:spTree>
    <p:extLst>
      <p:ext uri="{BB962C8B-B14F-4D97-AF65-F5344CB8AC3E}">
        <p14:creationId xmlns:p14="http://schemas.microsoft.com/office/powerpoint/2010/main" val="1095752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ext Placeholder 6">
            <a:extLst>
              <a:ext uri="{FF2B5EF4-FFF2-40B4-BE49-F238E27FC236}">
                <a16:creationId xmlns:a16="http://schemas.microsoft.com/office/drawing/2014/main" id="{8AD496F4-9E46-AF4D-A4D1-9F614204A3DB}"/>
              </a:ext>
            </a:extLst>
          </p:cNvPr>
          <p:cNvSpPr>
            <a:spLocks noGrp="1" noChangeArrowheads="1"/>
          </p:cNvSpPr>
          <p:nvPr>
            <p:ph type="body" sz="quarter" idx="13"/>
          </p:nvPr>
        </p:nvSpPr>
        <p:spPr/>
        <p:txBody>
          <a:bodyPr/>
          <a:lstStyle/>
          <a:p>
            <a:pPr marL="285750" indent="-285750">
              <a:buFont typeface="Arial" panose="020B0604020202020204" pitchFamily="34" charset="0"/>
              <a:buChar char="•"/>
            </a:pPr>
            <a:r>
              <a:rPr lang="en-US" altLang="en-US" dirty="0"/>
              <a:t>Key Steps of the </a:t>
            </a:r>
            <a:r>
              <a:rPr lang="en-US" altLang="en-US" dirty="0" err="1"/>
              <a:t>Nelder</a:t>
            </a:r>
            <a:r>
              <a:rPr lang="en-US" altLang="en-US" dirty="0"/>
              <a:t>-Mead Method:</a:t>
            </a:r>
          </a:p>
          <a:p>
            <a:pPr marL="825750" lvl="2" indent="-285750"/>
            <a:r>
              <a:rPr lang="en-US" altLang="en-US" dirty="0"/>
              <a:t>Initialization: Generate an initial simplex around a starting point.</a:t>
            </a:r>
          </a:p>
          <a:p>
            <a:pPr marL="825750" lvl="2" indent="-285750"/>
            <a:r>
              <a:rPr lang="en-US" altLang="en-US" dirty="0"/>
              <a:t>Evaluation: Calculate the objective function at each simplex vertex.</a:t>
            </a:r>
          </a:p>
          <a:p>
            <a:pPr marL="825750" lvl="2" indent="-285750"/>
            <a:r>
              <a:rPr lang="en-US" altLang="en-US" dirty="0"/>
              <a:t>Transformation: Perform operations to update the simplex:</a:t>
            </a:r>
          </a:p>
          <a:p>
            <a:pPr marL="825750" lvl="2" indent="-285750"/>
            <a:r>
              <a:rPr lang="en-US" altLang="en-US" dirty="0"/>
              <a:t>Reflection: Reflect the worst point across the centroid if it improves.</a:t>
            </a:r>
          </a:p>
          <a:p>
            <a:pPr marL="825750" lvl="2" indent="-285750"/>
            <a:r>
              <a:rPr lang="en-US" altLang="en-US" dirty="0"/>
              <a:t>Expansion: Take a larger step if reflection finds a new best point.</a:t>
            </a:r>
          </a:p>
          <a:p>
            <a:pPr marL="825750" lvl="2" indent="-285750"/>
            <a:r>
              <a:rPr lang="en-US" altLang="en-US" dirty="0"/>
              <a:t>Contraction: Move the worst point closer to the centroid if reflection fails.</a:t>
            </a:r>
          </a:p>
          <a:p>
            <a:pPr marL="825750" lvl="2" indent="-285750"/>
            <a:r>
              <a:rPr lang="en-US" altLang="en-US" dirty="0"/>
              <a:t>Shrinkage: Reduce the simplex size around the best point for finer exploration.</a:t>
            </a:r>
          </a:p>
          <a:p>
            <a:pPr marL="825750" lvl="2" indent="-285750"/>
            <a:r>
              <a:rPr lang="en-US" altLang="en-US" dirty="0"/>
              <a:t>Termination: Repeat until reaching a stop condition (e.g., minimal objective function change, small simplex, maximum iterations).</a:t>
            </a:r>
            <a:endParaRPr lang="en-CA" altLang="en-US" dirty="0"/>
          </a:p>
        </p:txBody>
      </p:sp>
      <p:sp>
        <p:nvSpPr>
          <p:cNvPr id="3" name="Title 2">
            <a:extLst>
              <a:ext uri="{FF2B5EF4-FFF2-40B4-BE49-F238E27FC236}">
                <a16:creationId xmlns:a16="http://schemas.microsoft.com/office/drawing/2014/main" id="{B6B84E61-C18E-2442-8E1A-7E6D49977049}"/>
              </a:ext>
            </a:extLst>
          </p:cNvPr>
          <p:cNvSpPr>
            <a:spLocks noGrp="1"/>
          </p:cNvSpPr>
          <p:nvPr>
            <p:ph type="title"/>
          </p:nvPr>
        </p:nvSpPr>
        <p:spPr/>
        <p:txBody>
          <a:bodyPr/>
          <a:lstStyle/>
          <a:p>
            <a:r>
              <a:rPr lang="en-CA" dirty="0" err="1">
                <a:solidFill>
                  <a:srgbClr val="0077C8"/>
                </a:solidFill>
                <a:ea typeface="ＭＳ Ｐゴシック" charset="-128"/>
              </a:rPr>
              <a:t>Nelder</a:t>
            </a:r>
            <a:r>
              <a:rPr lang="en-CA" dirty="0">
                <a:solidFill>
                  <a:srgbClr val="0077C8"/>
                </a:solidFill>
                <a:ea typeface="ＭＳ Ｐゴシック" charset="-128"/>
              </a:rPr>
              <a:t>-Mead Algorithm</a:t>
            </a:r>
            <a:endParaRPr lang="en-US" dirty="0"/>
          </a:p>
        </p:txBody>
      </p:sp>
    </p:spTree>
    <p:extLst>
      <p:ext uri="{BB962C8B-B14F-4D97-AF65-F5344CB8AC3E}">
        <p14:creationId xmlns:p14="http://schemas.microsoft.com/office/powerpoint/2010/main" val="28354666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ext Placeholder 6">
            <a:extLst>
              <a:ext uri="{FF2B5EF4-FFF2-40B4-BE49-F238E27FC236}">
                <a16:creationId xmlns:a16="http://schemas.microsoft.com/office/drawing/2014/main" id="{8AD496F4-9E46-AF4D-A4D1-9F614204A3DB}"/>
              </a:ext>
            </a:extLst>
          </p:cNvPr>
          <p:cNvSpPr>
            <a:spLocks noGrp="1" noChangeArrowheads="1"/>
          </p:cNvSpPr>
          <p:nvPr>
            <p:ph type="body" sz="quarter" idx="13"/>
          </p:nvPr>
        </p:nvSpPr>
        <p:spPr/>
        <p:txBody>
          <a:bodyPr/>
          <a:lstStyle/>
          <a:p>
            <a:pPr marL="285750" indent="-285750">
              <a:buFont typeface="Arial" panose="020B0604020202020204" pitchFamily="34" charset="0"/>
              <a:buChar char="•"/>
            </a:pPr>
            <a:r>
              <a:rPr lang="en-US" altLang="en-US" dirty="0"/>
              <a:t>Advantages: Simple implementation, no need for derivative information, versatile across complex functions.</a:t>
            </a:r>
          </a:p>
          <a:p>
            <a:pPr marL="285750" indent="-285750">
              <a:buFont typeface="Arial" panose="020B0604020202020204" pitchFamily="34" charset="0"/>
              <a:buChar char="•"/>
            </a:pPr>
            <a:endParaRPr lang="en-US" altLang="en-US" dirty="0"/>
          </a:p>
          <a:p>
            <a:pPr marL="285750" indent="-285750">
              <a:buFont typeface="Arial" panose="020B0604020202020204" pitchFamily="34" charset="0"/>
              <a:buChar char="•"/>
            </a:pPr>
            <a:r>
              <a:rPr lang="en-US" altLang="en-US" dirty="0"/>
              <a:t>Limitations: Potential for slow convergence or convergence to non-optimal points, especially in rugged landscapes or high dimensions.</a:t>
            </a:r>
          </a:p>
          <a:p>
            <a:pPr marL="285750" indent="-285750">
              <a:buFont typeface="Arial" panose="020B0604020202020204" pitchFamily="34" charset="0"/>
              <a:buChar char="•"/>
            </a:pPr>
            <a:endParaRPr lang="en-US" altLang="en-US" dirty="0"/>
          </a:p>
          <a:p>
            <a:pPr marL="285750" indent="-285750">
              <a:buFont typeface="Arial" panose="020B0604020202020204" pitchFamily="34" charset="0"/>
              <a:buChar char="•"/>
            </a:pPr>
            <a:r>
              <a:rPr lang="en-US" altLang="en-US" dirty="0"/>
              <a:t>Applications: Ideal for parameter estimation in models where gradient-based methods are inapplicable due to lack of derivatives or presence of many local minima.</a:t>
            </a:r>
            <a:endParaRPr lang="en-CA" altLang="en-US" dirty="0"/>
          </a:p>
        </p:txBody>
      </p:sp>
      <p:sp>
        <p:nvSpPr>
          <p:cNvPr id="3" name="Title 2">
            <a:extLst>
              <a:ext uri="{FF2B5EF4-FFF2-40B4-BE49-F238E27FC236}">
                <a16:creationId xmlns:a16="http://schemas.microsoft.com/office/drawing/2014/main" id="{B6B84E61-C18E-2442-8E1A-7E6D49977049}"/>
              </a:ext>
            </a:extLst>
          </p:cNvPr>
          <p:cNvSpPr>
            <a:spLocks noGrp="1"/>
          </p:cNvSpPr>
          <p:nvPr>
            <p:ph type="title"/>
          </p:nvPr>
        </p:nvSpPr>
        <p:spPr/>
        <p:txBody>
          <a:bodyPr/>
          <a:lstStyle/>
          <a:p>
            <a:r>
              <a:rPr lang="en-CA" dirty="0" err="1">
                <a:solidFill>
                  <a:srgbClr val="0077C8"/>
                </a:solidFill>
                <a:ea typeface="ＭＳ Ｐゴシック" charset="-128"/>
              </a:rPr>
              <a:t>Nelder</a:t>
            </a:r>
            <a:r>
              <a:rPr lang="en-CA" dirty="0">
                <a:solidFill>
                  <a:srgbClr val="0077C8"/>
                </a:solidFill>
                <a:ea typeface="ＭＳ Ｐゴシック" charset="-128"/>
              </a:rPr>
              <a:t>-Mead Algorithm</a:t>
            </a:r>
            <a:endParaRPr lang="en-US" dirty="0"/>
          </a:p>
        </p:txBody>
      </p:sp>
    </p:spTree>
    <p:extLst>
      <p:ext uri="{BB962C8B-B14F-4D97-AF65-F5344CB8AC3E}">
        <p14:creationId xmlns:p14="http://schemas.microsoft.com/office/powerpoint/2010/main" val="42915169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ext Placeholder 6">
            <a:extLst>
              <a:ext uri="{FF2B5EF4-FFF2-40B4-BE49-F238E27FC236}">
                <a16:creationId xmlns:a16="http://schemas.microsoft.com/office/drawing/2014/main" id="{8AD496F4-9E46-AF4D-A4D1-9F614204A3DB}"/>
              </a:ext>
            </a:extLst>
          </p:cNvPr>
          <p:cNvSpPr>
            <a:spLocks noGrp="1" noChangeArrowheads="1"/>
          </p:cNvSpPr>
          <p:nvPr>
            <p:ph type="body" sz="quarter" idx="13"/>
          </p:nvPr>
        </p:nvSpPr>
        <p:spPr/>
        <p:txBody>
          <a:bodyPr/>
          <a:lstStyle/>
          <a:p>
            <a:pPr marL="285750" indent="-285750">
              <a:buFont typeface="Arial" panose="020B0604020202020204" pitchFamily="34" charset="0"/>
              <a:buChar char="•"/>
            </a:pPr>
            <a:r>
              <a:rPr lang="en-US" altLang="en-US" dirty="0"/>
              <a:t>Bootstrap Method Overview:</a:t>
            </a:r>
          </a:p>
          <a:p>
            <a:pPr marL="825750" lvl="2" indent="-285750"/>
            <a:r>
              <a:rPr lang="en-US" altLang="en-US" dirty="0"/>
              <a:t>A statistical tool to estimate the distribution of a statistic (e.g., mean, variance) from data.</a:t>
            </a:r>
          </a:p>
          <a:p>
            <a:pPr marL="825750" lvl="2" indent="-285750"/>
            <a:r>
              <a:rPr lang="en-US" altLang="en-US" dirty="0"/>
              <a:t>Involves sampling with replacement to create many "bootstrap samples."</a:t>
            </a:r>
          </a:p>
          <a:p>
            <a:pPr marL="825750" lvl="2" indent="-285750"/>
            <a:r>
              <a:rPr lang="en-US" altLang="en-US" dirty="0"/>
              <a:t>Computes the statistic for each bootstrap sample to generate a distribution.</a:t>
            </a:r>
          </a:p>
          <a:p>
            <a:pPr marL="285750" indent="-285750">
              <a:buFont typeface="Arial" panose="020B0604020202020204" pitchFamily="34" charset="0"/>
              <a:buChar char="•"/>
            </a:pPr>
            <a:r>
              <a:rPr lang="en-US" altLang="en-US" dirty="0"/>
              <a:t>Key Steps:</a:t>
            </a:r>
          </a:p>
          <a:p>
            <a:pPr marL="825750" lvl="2" indent="-285750"/>
            <a:r>
              <a:rPr lang="en-US" altLang="en-US" dirty="0"/>
              <a:t>Resampling: Randomly sample with replacement from the original data to create bootstrap samples.</a:t>
            </a:r>
          </a:p>
          <a:p>
            <a:pPr marL="825750" lvl="2" indent="-285750"/>
            <a:r>
              <a:rPr lang="en-US" altLang="en-US" dirty="0"/>
              <a:t>Computation: Calculate the statistic of interest for each bootstrap sample.</a:t>
            </a:r>
          </a:p>
          <a:p>
            <a:pPr marL="825750" lvl="2" indent="-285750"/>
            <a:r>
              <a:rPr lang="en-US" altLang="en-US" dirty="0"/>
              <a:t>Repetition: Repeat the resampling and computation steps many times to build a distribution.</a:t>
            </a:r>
          </a:p>
          <a:p>
            <a:pPr marL="825750" lvl="2" indent="-285750"/>
            <a:r>
              <a:rPr lang="en-US" altLang="en-US" dirty="0"/>
              <a:t>Estimation: Use the distribution to estimate confidence intervals or variance of the statistic.</a:t>
            </a:r>
            <a:endParaRPr lang="en-CA" altLang="en-US" dirty="0"/>
          </a:p>
        </p:txBody>
      </p:sp>
      <p:sp>
        <p:nvSpPr>
          <p:cNvPr id="3" name="Title 2">
            <a:extLst>
              <a:ext uri="{FF2B5EF4-FFF2-40B4-BE49-F238E27FC236}">
                <a16:creationId xmlns:a16="http://schemas.microsoft.com/office/drawing/2014/main" id="{B6B84E61-C18E-2442-8E1A-7E6D49977049}"/>
              </a:ext>
            </a:extLst>
          </p:cNvPr>
          <p:cNvSpPr>
            <a:spLocks noGrp="1"/>
          </p:cNvSpPr>
          <p:nvPr>
            <p:ph type="title"/>
          </p:nvPr>
        </p:nvSpPr>
        <p:spPr/>
        <p:txBody>
          <a:bodyPr/>
          <a:lstStyle/>
          <a:p>
            <a:r>
              <a:rPr lang="en-CA" dirty="0" err="1">
                <a:solidFill>
                  <a:srgbClr val="0077C8"/>
                </a:solidFill>
                <a:ea typeface="ＭＳ Ｐゴシック" charset="-128"/>
              </a:rPr>
              <a:t>Nelder</a:t>
            </a:r>
            <a:r>
              <a:rPr lang="en-CA" dirty="0">
                <a:solidFill>
                  <a:srgbClr val="0077C8"/>
                </a:solidFill>
                <a:ea typeface="ＭＳ Ｐゴシック" charset="-128"/>
              </a:rPr>
              <a:t>-Mead Algorithm</a:t>
            </a:r>
            <a:endParaRPr lang="en-US" dirty="0"/>
          </a:p>
        </p:txBody>
      </p:sp>
    </p:spTree>
    <p:extLst>
      <p:ext uri="{BB962C8B-B14F-4D97-AF65-F5344CB8AC3E}">
        <p14:creationId xmlns:p14="http://schemas.microsoft.com/office/powerpoint/2010/main" val="2591773490"/>
      </p:ext>
    </p:extLst>
  </p:cSld>
  <p:clrMapOvr>
    <a:masterClrMapping/>
  </p:clrMapOvr>
</p:sld>
</file>

<file path=ppt/theme/theme1.xml><?xml version="1.0" encoding="utf-8"?>
<a:theme xmlns:a="http://schemas.openxmlformats.org/drawingml/2006/main" name="Office Theme">
  <a:themeElements>
    <a:clrScheme name="UBC Brand 1">
      <a:dk1>
        <a:srgbClr val="002040"/>
      </a:dk1>
      <a:lt1>
        <a:sysClr val="window" lastClr="FFFFFF"/>
      </a:lt1>
      <a:dk2>
        <a:srgbClr val="486B7F"/>
      </a:dk2>
      <a:lt2>
        <a:srgbClr val="EEECE1"/>
      </a:lt2>
      <a:accent1>
        <a:srgbClr val="002040"/>
      </a:accent1>
      <a:accent2>
        <a:srgbClr val="2E526B"/>
      </a:accent2>
      <a:accent3>
        <a:srgbClr val="6A8999"/>
      </a:accent3>
      <a:accent4>
        <a:srgbClr val="A7B9C1"/>
      </a:accent4>
      <a:accent5>
        <a:srgbClr val="BECBD0"/>
      </a:accent5>
      <a:accent6>
        <a:srgbClr val="D0DCDF"/>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6809</TotalTime>
  <Words>1103</Words>
  <Application>Microsoft Office PowerPoint</Application>
  <PresentationFormat>On-screen Show (16:9)</PresentationFormat>
  <Paragraphs>191</Paragraphs>
  <Slides>17</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ＭＳ Ｐゴシック</vt:lpstr>
      <vt:lpstr>Whitney Book</vt:lpstr>
      <vt:lpstr>Arial</vt:lpstr>
      <vt:lpstr>Calibri</vt:lpstr>
      <vt:lpstr>Cambria Math</vt:lpstr>
      <vt:lpstr>Office Theme</vt:lpstr>
      <vt:lpstr>CHBE 552 Project Comparison of the Gauss-Newton Method with the Simplex Optimization Method for Parameter Estimation in Algebraic Models</vt:lpstr>
      <vt:lpstr>Outline</vt:lpstr>
      <vt:lpstr>Gauss-Newton Method with Marquardt’s Modification</vt:lpstr>
      <vt:lpstr>Gauss-Newton Method with Marquardt’s Modification</vt:lpstr>
      <vt:lpstr>Gauss-Newton Method with Marquardt’s Modification</vt:lpstr>
      <vt:lpstr>Nelder-Mead Algorithm</vt:lpstr>
      <vt:lpstr>Nelder-Mead Algorithm</vt:lpstr>
      <vt:lpstr>Nelder-Mead Algorithm</vt:lpstr>
      <vt:lpstr>Nelder-Mead Algorithm</vt:lpstr>
      <vt:lpstr>Nelder-Mead Algorithm</vt:lpstr>
      <vt:lpstr>Problem 1: Adsorption of 1,2 Dichloropropane</vt:lpstr>
      <vt:lpstr>Problem 1: Adsorption of 1,2 Dichloropropane</vt:lpstr>
      <vt:lpstr>Problem 1: Adsorption of 1,2 Dichloropropane</vt:lpstr>
      <vt:lpstr>Problem 2:  MnO2-Catalyzed Acetic Acid Oxidation</vt:lpstr>
      <vt:lpstr>Problem 2:  MnO2-Catalyzed Acetic Acid Oxidation</vt:lpstr>
      <vt:lpstr>Problem 2:  MnO2-Catalyzed Acetic Acid Oxidation</vt:lpstr>
      <vt:lpstr>Click to edit Master title style</vt:lpstr>
    </vt:vector>
  </TitlesOfParts>
  <Manager/>
  <Company>UBC</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UBC Powerpoint template (image)</dc:title>
  <dc:subject/>
  <dc:creator>Conroy Li</dc:creator>
  <cp:keywords/>
  <dc:description/>
  <cp:lastModifiedBy>ljc2018@student.ubc.ca</cp:lastModifiedBy>
  <cp:revision>264</cp:revision>
  <cp:lastPrinted>2015-09-29T17:52:21Z</cp:lastPrinted>
  <dcterms:created xsi:type="dcterms:W3CDTF">2010-06-15T20:07:28Z</dcterms:created>
  <dcterms:modified xsi:type="dcterms:W3CDTF">2024-04-08T17:36:28Z</dcterms:modified>
  <cp:category/>
</cp:coreProperties>
</file>

<file path=docProps/thumbnail.jpeg>
</file>